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9" r:id="rId1"/>
    <p:sldMasterId id="2147483721" r:id="rId2"/>
    <p:sldMasterId id="2147483763" r:id="rId3"/>
    <p:sldMasterId id="2147483790" r:id="rId4"/>
  </p:sldMasterIdLst>
  <p:notesMasterIdLst>
    <p:notesMasterId r:id="rId6"/>
  </p:notesMasterIdLst>
  <p:sldIdLst>
    <p:sldId id="2147475284" r:id="rId5"/>
  </p:sldIdLst>
  <p:sldSz cx="12192000" cy="6858000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39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58" y="1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B464E-B68F-443B-BC81-3A9CF12A55B5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79AFC-4454-4819-9816-8FF0FF0F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1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28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28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3.svg"/><Relationship Id="rId3" Type="http://schemas.openxmlformats.org/officeDocument/2006/relationships/image" Target="../media/image31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28.svg"/><Relationship Id="rId1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3.svg"/><Relationship Id="rId3" Type="http://schemas.openxmlformats.org/officeDocument/2006/relationships/image" Target="../media/image31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28.svg"/><Relationship Id="rId1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3.svg"/><Relationship Id="rId3" Type="http://schemas.openxmlformats.org/officeDocument/2006/relationships/image" Target="../media/image31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28.sv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3.svg"/><Relationship Id="rId3" Type="http://schemas.openxmlformats.org/officeDocument/2006/relationships/image" Target="../media/image31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28.svg"/><Relationship Id="rId1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3.svg"/><Relationship Id="rId3" Type="http://schemas.openxmlformats.org/officeDocument/2006/relationships/image" Target="../media/image31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28.svg"/><Relationship Id="rId1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3.svg"/><Relationship Id="rId3" Type="http://schemas.openxmlformats.org/officeDocument/2006/relationships/image" Target="../media/image31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28.svg"/><Relationship Id="rId14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3.svg"/><Relationship Id="rId3" Type="http://schemas.openxmlformats.org/officeDocument/2006/relationships/image" Target="../media/image31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28.svg"/><Relationship Id="rId14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3.svg"/><Relationship Id="rId3" Type="http://schemas.openxmlformats.org/officeDocument/2006/relationships/image" Target="../media/image31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28.svg"/><Relationship Id="rId14" Type="http://schemas.openxmlformats.org/officeDocument/2006/relationships/image" Target="../media/image23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3.svg"/><Relationship Id="rId3" Type="http://schemas.openxmlformats.org/officeDocument/2006/relationships/image" Target="../media/image31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28.sv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1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17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4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28.sv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11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13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15.pn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17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19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21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19.png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21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28.sv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9.pn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23.png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13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15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17.png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19.pn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21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23.pn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EPRI/" TargetMode="External"/><Relationship Id="rId10" Type="http://schemas.openxmlformats.org/officeDocument/2006/relationships/hyperlink" Target="https://www.linkedin.com/company/epri" TargetMode="External"/><Relationship Id="rId4" Type="http://schemas.openxmlformats.org/officeDocument/2006/relationships/hyperlink" Target="http://www.epri.com/" TargetMode="External"/><Relationship Id="rId9" Type="http://schemas.openxmlformats.org/officeDocument/2006/relationships/image" Target="../media/image7.sv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ackground image" descr="A person and person wearing hardhats and reflective jackets&#10;&#10;Description automatically generated">
            <a:extLst>
              <a:ext uri="{FF2B5EF4-FFF2-40B4-BE49-F238E27FC236}">
                <a16:creationId xmlns:a16="http://schemas.microsoft.com/office/drawing/2014/main" id="{D4BA86E7-5C1B-3114-2CEA-255D5D36A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ue and white rectangle&#10;&#10;Description automatically generated">
            <a:extLst>
              <a:ext uri="{FF2B5EF4-FFF2-40B4-BE49-F238E27FC236}">
                <a16:creationId xmlns:a16="http://schemas.microsoft.com/office/drawing/2014/main" id="{4B46E803-EF00-C47C-4142-FEB8558F5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icons &amp; copyright">
            <a:extLst>
              <a:ext uri="{FF2B5EF4-FFF2-40B4-BE49-F238E27FC236}">
                <a16:creationId xmlns:a16="http://schemas.microsoft.com/office/drawing/2014/main" id="{665B53A2-5D5B-3554-44DE-DE228C2D7516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5" name="copyright">
              <a:extLst>
                <a:ext uri="{FF2B5EF4-FFF2-40B4-BE49-F238E27FC236}">
                  <a16:creationId xmlns:a16="http://schemas.microsoft.com/office/drawing/2014/main" id="{06D69970-CB2E-A4D3-9146-4D77DC12C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6" name="epri.com">
              <a:hlinkClick r:id="rId4"/>
              <a:extLst>
                <a:ext uri="{FF2B5EF4-FFF2-40B4-BE49-F238E27FC236}">
                  <a16:creationId xmlns:a16="http://schemas.microsoft.com/office/drawing/2014/main" id="{1EAE9E6E-7841-12E5-B766-CF31590FAB8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32DEA1-8BED-4154-F494-203D3B3D722E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9" name="Facebook icon">
              <a:hlinkClick r:id="rId5"/>
              <a:extLst>
                <a:ext uri="{FF2B5EF4-FFF2-40B4-BE49-F238E27FC236}">
                  <a16:creationId xmlns:a16="http://schemas.microsoft.com/office/drawing/2014/main" id="{CB7D4E98-F8FB-1966-7A8D-9C42EBC3C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0" name="X icon">
              <a:hlinkClick r:id="rId7"/>
              <a:extLst>
                <a:ext uri="{FF2B5EF4-FFF2-40B4-BE49-F238E27FC236}">
                  <a16:creationId xmlns:a16="http://schemas.microsoft.com/office/drawing/2014/main" id="{B1F99100-371F-0020-1E61-B732D84E8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8" name="LinkedIn icon">
              <a:hlinkClick r:id="rId10"/>
              <a:extLst>
                <a:ext uri="{FF2B5EF4-FFF2-40B4-BE49-F238E27FC236}">
                  <a16:creationId xmlns:a16="http://schemas.microsoft.com/office/drawing/2014/main" id="{EA833105-9EE7-D3DB-F43C-6F8D36929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8" name="speaker text">
            <a:extLst>
              <a:ext uri="{FF2B5EF4-FFF2-40B4-BE49-F238E27FC236}">
                <a16:creationId xmlns:a16="http://schemas.microsoft.com/office/drawing/2014/main" id="{01DFD416-66D5-47F4-B045-0C53E6F91488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6" name="subtitle">
            <a:extLst>
              <a:ext uri="{FF2B5EF4-FFF2-40B4-BE49-F238E27FC236}">
                <a16:creationId xmlns:a16="http://schemas.microsoft.com/office/drawing/2014/main" id="{C9B9DF57-48D2-92F0-1A74-79C183A6DF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itle text">
            <a:extLst>
              <a:ext uri="{FF2B5EF4-FFF2-40B4-BE49-F238E27FC236}">
                <a16:creationId xmlns:a16="http://schemas.microsoft.com/office/drawing/2014/main" id="{7D1329EF-297E-646E-A5E8-5228C5D39C0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C1D904F-2FF3-0EC0-0160-4A52FEF43DB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BE83DE-79BB-A03A-1F04-DEF87697B5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22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232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906308"/>
            <a:ext cx="4071169" cy="576912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E2BCA-D966-4BA4-98A1-F55CD4BEB28B}"/>
              </a:ext>
            </a:extLst>
          </p:cNvPr>
          <p:cNvSpPr/>
          <p:nvPr/>
        </p:nvSpPr>
        <p:spPr bwMode="auto">
          <a:xfrm>
            <a:off x="4065024" y="906308"/>
            <a:ext cx="4071169" cy="57691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6B46-B989-40E8-92AD-90AFDD95A969}"/>
              </a:ext>
            </a:extLst>
          </p:cNvPr>
          <p:cNvSpPr/>
          <p:nvPr/>
        </p:nvSpPr>
        <p:spPr bwMode="auto">
          <a:xfrm>
            <a:off x="8120831" y="906308"/>
            <a:ext cx="4071169" cy="576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401EC-CFA2-4017-97FF-99696741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7807F-D435-3748-B68A-6F2BCBE2B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B9D1C1-137F-2449-9605-5A885723D2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15B7FF-8AE1-7840-8A12-38421A00C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248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47096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12540B-7B8C-4538-9553-857173998AE4}"/>
              </a:ext>
            </a:extLst>
          </p:cNvPr>
          <p:cNvSpPr/>
          <p:nvPr/>
        </p:nvSpPr>
        <p:spPr bwMode="auto">
          <a:xfrm>
            <a:off x="0" y="102457"/>
            <a:ext cx="12192000" cy="657297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660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DAEE8-1A37-EBB5-4503-B6013CD4C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2712785"/>
            <a:ext cx="12192000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8562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ollage of people's faces&#10;&#10;Description automatically generated">
            <a:extLst>
              <a:ext uri="{FF2B5EF4-FFF2-40B4-BE49-F238E27FC236}">
                <a16:creationId xmlns:a16="http://schemas.microsoft.com/office/drawing/2014/main" id="{6BDEEAC0-66B1-2C60-7D57-F21336374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678F2-5771-717F-BFB4-E78D42F060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icons &amp; copyright">
            <a:extLst>
              <a:ext uri="{FF2B5EF4-FFF2-40B4-BE49-F238E27FC236}">
                <a16:creationId xmlns:a16="http://schemas.microsoft.com/office/drawing/2014/main" id="{24FB9A3B-E2B7-F2A3-28BA-065ADF6ADD06}"/>
              </a:ext>
            </a:extLst>
          </p:cNvPr>
          <p:cNvGrpSpPr/>
          <p:nvPr userDrawn="1"/>
        </p:nvGrpSpPr>
        <p:grpSpPr>
          <a:xfrm>
            <a:off x="338624" y="6181725"/>
            <a:ext cx="4461316" cy="542465"/>
            <a:chOff x="338624" y="6181725"/>
            <a:chExt cx="4461316" cy="542465"/>
          </a:xfrm>
        </p:grpSpPr>
        <p:sp>
          <p:nvSpPr>
            <p:cNvPr id="4" name="copyright">
              <a:extLst>
                <a:ext uri="{FF2B5EF4-FFF2-40B4-BE49-F238E27FC236}">
                  <a16:creationId xmlns:a16="http://schemas.microsoft.com/office/drawing/2014/main" id="{B67527DF-69D4-B579-D17F-3B8A09F8E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6962" y="6505633"/>
              <a:ext cx="29129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5" name="epri.com">
              <a:hlinkClick r:id="rId4"/>
              <a:extLst>
                <a:ext uri="{FF2B5EF4-FFF2-40B4-BE49-F238E27FC236}">
                  <a16:creationId xmlns:a16="http://schemas.microsoft.com/office/drawing/2014/main" id="{13C65919-436C-492E-C110-4C815A4AC0B6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516A25-BAB7-B6BA-8446-F279AE1EAEF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" name="Facebook icon">
              <a:hlinkClick r:id="rId5"/>
              <a:extLst>
                <a:ext uri="{FF2B5EF4-FFF2-40B4-BE49-F238E27FC236}">
                  <a16:creationId xmlns:a16="http://schemas.microsoft.com/office/drawing/2014/main" id="{6AB19718-D8D2-07C5-7FC2-E1327EA61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9" name="X icon">
              <a:hlinkClick r:id="rId7"/>
              <a:extLst>
                <a:ext uri="{FF2B5EF4-FFF2-40B4-BE49-F238E27FC236}">
                  <a16:creationId xmlns:a16="http://schemas.microsoft.com/office/drawing/2014/main" id="{5EEEC7E6-F54A-A41B-5571-A54645DB9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7" name="LinkedIn icon">
              <a:hlinkClick r:id="rId10"/>
              <a:extLst>
                <a:ext uri="{FF2B5EF4-FFF2-40B4-BE49-F238E27FC236}">
                  <a16:creationId xmlns:a16="http://schemas.microsoft.com/office/drawing/2014/main" id="{F406FCCA-87B9-BDB0-DB6A-BD1976254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9CBC3EA-20E5-85B5-BEAA-C6AABA8CF7CD}"/>
              </a:ext>
            </a:extLst>
          </p:cNvPr>
          <p:cNvSpPr txBox="1"/>
          <p:nvPr userDrawn="1"/>
        </p:nvSpPr>
        <p:spPr>
          <a:xfrm>
            <a:off x="0" y="328491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TOGETHER…SHAPING THE FUTURE OF ENERGY</a:t>
            </a:r>
            <a:r>
              <a:rPr lang="en-US" sz="36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®</a:t>
            </a:r>
            <a:endParaRPr lang="en-US" sz="32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8089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17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805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14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81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791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9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409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61A130-D3A2-4741-98F0-78A9FBA9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2C4622-94B6-44D4-A6B7-3ABD2A3DA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A936AF-75D5-4131-8412-21BBADB7B7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81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4B0ED0-AA7A-498C-AD8A-0B253F57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646DC3-E2A5-4F68-86AC-14EB8BC34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0678" y="1749288"/>
            <a:ext cx="5339301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F6667A-CB20-4940-A3BF-E7F481E3E50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0459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4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 image">
            <a:extLst>
              <a:ext uri="{FF2B5EF4-FFF2-40B4-BE49-F238E27FC236}">
                <a16:creationId xmlns:a16="http://schemas.microsoft.com/office/drawing/2014/main" id="{227204CD-466F-DA1D-C26F-8D5114713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4C8E86C8-D4E8-43E4-ED25-8F02EA0592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icons &amp; copyright">
            <a:extLst>
              <a:ext uri="{FF2B5EF4-FFF2-40B4-BE49-F238E27FC236}">
                <a16:creationId xmlns:a16="http://schemas.microsoft.com/office/drawing/2014/main" id="{5B0B51EE-1845-EA19-771D-A8E4E29FC7E4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8" name="copyright">
              <a:extLst>
                <a:ext uri="{FF2B5EF4-FFF2-40B4-BE49-F238E27FC236}">
                  <a16:creationId xmlns:a16="http://schemas.microsoft.com/office/drawing/2014/main" id="{59D1EE32-6981-0554-D8C9-455DDCC6E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9" name="epri.com">
              <a:hlinkClick r:id="rId4"/>
              <a:extLst>
                <a:ext uri="{FF2B5EF4-FFF2-40B4-BE49-F238E27FC236}">
                  <a16:creationId xmlns:a16="http://schemas.microsoft.com/office/drawing/2014/main" id="{E85485AF-A652-7E2D-9AA6-C27278109E2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40A0C3-F19C-9D4C-F886-9C9DC4C75E4E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Facebook icon">
              <a:hlinkClick r:id="rId5"/>
              <a:extLst>
                <a:ext uri="{FF2B5EF4-FFF2-40B4-BE49-F238E27FC236}">
                  <a16:creationId xmlns:a16="http://schemas.microsoft.com/office/drawing/2014/main" id="{94A86A42-A529-A203-D775-5F4E251B2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2" name="X icon">
              <a:hlinkClick r:id="rId7"/>
              <a:extLst>
                <a:ext uri="{FF2B5EF4-FFF2-40B4-BE49-F238E27FC236}">
                  <a16:creationId xmlns:a16="http://schemas.microsoft.com/office/drawing/2014/main" id="{FF7EB385-D883-1A2B-C949-AEEE19E85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3" name="LinkedIn icon">
              <a:hlinkClick r:id="rId10"/>
              <a:extLst>
                <a:ext uri="{FF2B5EF4-FFF2-40B4-BE49-F238E27FC236}">
                  <a16:creationId xmlns:a16="http://schemas.microsoft.com/office/drawing/2014/main" id="{1D4EAF1D-637F-98A7-069D-2BEA84B86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4" name="speaker text">
            <a:extLst>
              <a:ext uri="{FF2B5EF4-FFF2-40B4-BE49-F238E27FC236}">
                <a16:creationId xmlns:a16="http://schemas.microsoft.com/office/drawing/2014/main" id="{80EEB94D-674E-D7A2-4F29-89E036EEFA70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291C2B40-B298-8D1F-5B26-6F6E702A8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47634B91-25FA-988D-86A5-DF6C66BDD7C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245CAB4-9342-928F-EAAA-0B92A52ED51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587447-AC8D-DC18-9FB0-96BEE0A15EC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77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00E9EE-67EE-4D59-B1FB-C22C0620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C68E99-DB4B-4542-AF5C-FDB1D78A0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98B35B-0B31-4DBE-AE41-6C369DD3567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12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82204D-AA59-4281-B094-CDB0E6D6948A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F1E9CB-7558-4122-A62E-9942A0DBBB65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5E6752-5F59-4508-8F3C-FF9D1B04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501235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977035-A32B-4655-A3B4-502342320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CBB8F7-81EE-4B65-A5E7-C39C5D0E3C8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98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10187-5F99-4C76-A9CB-1D43564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339301" cy="11592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22DE9-A995-49C6-AB11-26EBFBE58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4C2FD-77F4-4CA6-B013-4AF023D22F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24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906308"/>
            <a:ext cx="4071169" cy="576912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E2BCA-D966-4BA4-98A1-F55CD4BEB28B}"/>
              </a:ext>
            </a:extLst>
          </p:cNvPr>
          <p:cNvSpPr/>
          <p:nvPr/>
        </p:nvSpPr>
        <p:spPr bwMode="auto">
          <a:xfrm>
            <a:off x="4065024" y="906308"/>
            <a:ext cx="4071169" cy="57691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6B46-B989-40E8-92AD-90AFDD95A969}"/>
              </a:ext>
            </a:extLst>
          </p:cNvPr>
          <p:cNvSpPr/>
          <p:nvPr/>
        </p:nvSpPr>
        <p:spPr bwMode="auto">
          <a:xfrm>
            <a:off x="8120831" y="906308"/>
            <a:ext cx="4071169" cy="576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401EC-CFA2-4017-97FF-99696741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7807F-D435-3748-B68A-6F2BCBE2B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B9D1C1-137F-2449-9605-5A885723D2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15B7FF-8AE1-7840-8A12-38421A00C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248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910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12540B-7B8C-4538-9553-857173998AE4}"/>
              </a:ext>
            </a:extLst>
          </p:cNvPr>
          <p:cNvSpPr/>
          <p:nvPr/>
        </p:nvSpPr>
        <p:spPr bwMode="auto">
          <a:xfrm>
            <a:off x="0" y="102457"/>
            <a:ext cx="12192000" cy="657297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11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DAEE8-1A37-EBB5-4503-B6013CD4C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2712785"/>
            <a:ext cx="12192000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382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ollage of people's faces&#10;&#10;Description automatically generated">
            <a:extLst>
              <a:ext uri="{FF2B5EF4-FFF2-40B4-BE49-F238E27FC236}">
                <a16:creationId xmlns:a16="http://schemas.microsoft.com/office/drawing/2014/main" id="{6BDEEAC0-66B1-2C60-7D57-F21336374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678F2-5771-717F-BFB4-E78D42F060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icons &amp; copyright">
            <a:extLst>
              <a:ext uri="{FF2B5EF4-FFF2-40B4-BE49-F238E27FC236}">
                <a16:creationId xmlns:a16="http://schemas.microsoft.com/office/drawing/2014/main" id="{24FB9A3B-E2B7-F2A3-28BA-065ADF6ADD06}"/>
              </a:ext>
            </a:extLst>
          </p:cNvPr>
          <p:cNvGrpSpPr/>
          <p:nvPr userDrawn="1"/>
        </p:nvGrpSpPr>
        <p:grpSpPr>
          <a:xfrm>
            <a:off x="338624" y="6181725"/>
            <a:ext cx="4461316" cy="542465"/>
            <a:chOff x="338624" y="6181725"/>
            <a:chExt cx="4461316" cy="542465"/>
          </a:xfrm>
        </p:grpSpPr>
        <p:sp>
          <p:nvSpPr>
            <p:cNvPr id="4" name="copyright">
              <a:extLst>
                <a:ext uri="{FF2B5EF4-FFF2-40B4-BE49-F238E27FC236}">
                  <a16:creationId xmlns:a16="http://schemas.microsoft.com/office/drawing/2014/main" id="{B67527DF-69D4-B579-D17F-3B8A09F8E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6962" y="6505633"/>
              <a:ext cx="29129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5" name="epri.com">
              <a:hlinkClick r:id="rId4"/>
              <a:extLst>
                <a:ext uri="{FF2B5EF4-FFF2-40B4-BE49-F238E27FC236}">
                  <a16:creationId xmlns:a16="http://schemas.microsoft.com/office/drawing/2014/main" id="{13C65919-436C-492E-C110-4C815A4AC0B6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516A25-BAB7-B6BA-8446-F279AE1EAEF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" name="Facebook icon">
              <a:hlinkClick r:id="rId5"/>
              <a:extLst>
                <a:ext uri="{FF2B5EF4-FFF2-40B4-BE49-F238E27FC236}">
                  <a16:creationId xmlns:a16="http://schemas.microsoft.com/office/drawing/2014/main" id="{6AB19718-D8D2-07C5-7FC2-E1327EA61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9" name="X icon">
              <a:hlinkClick r:id="rId7"/>
              <a:extLst>
                <a:ext uri="{FF2B5EF4-FFF2-40B4-BE49-F238E27FC236}">
                  <a16:creationId xmlns:a16="http://schemas.microsoft.com/office/drawing/2014/main" id="{5EEEC7E6-F54A-A41B-5571-A54645DB9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7" name="LinkedIn icon">
              <a:hlinkClick r:id="rId10"/>
              <a:extLst>
                <a:ext uri="{FF2B5EF4-FFF2-40B4-BE49-F238E27FC236}">
                  <a16:creationId xmlns:a16="http://schemas.microsoft.com/office/drawing/2014/main" id="{F406FCCA-87B9-BDB0-DB6A-BD1976254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9CBC3EA-20E5-85B5-BEAA-C6AABA8CF7CD}"/>
              </a:ext>
            </a:extLst>
          </p:cNvPr>
          <p:cNvSpPr txBox="1"/>
          <p:nvPr userDrawn="1"/>
        </p:nvSpPr>
        <p:spPr>
          <a:xfrm>
            <a:off x="0" y="328491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TOGETHER…SHAPING THE FUTURE OF ENERGY</a:t>
            </a:r>
            <a:r>
              <a:rPr lang="en-US" sz="36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®</a:t>
            </a:r>
            <a:endParaRPr lang="en-US" sz="32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9585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image" descr="A person and person wearing hardhats and reflective jackets&#10;&#10;Description automatically generated">
            <a:extLst>
              <a:ext uri="{FF2B5EF4-FFF2-40B4-BE49-F238E27FC236}">
                <a16:creationId xmlns:a16="http://schemas.microsoft.com/office/drawing/2014/main" id="{2DD0A8DD-FE61-40EF-B134-375D569ADD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7AFC0-3046-7A4F-29FD-AC3A39AA58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icons &amp; copyright">
            <a:extLst>
              <a:ext uri="{FF2B5EF4-FFF2-40B4-BE49-F238E27FC236}">
                <a16:creationId xmlns:a16="http://schemas.microsoft.com/office/drawing/2014/main" id="{DF3957BA-113D-E1DB-5C3E-815E195CBDCA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5" name="copyright">
              <a:extLst>
                <a:ext uri="{FF2B5EF4-FFF2-40B4-BE49-F238E27FC236}">
                  <a16:creationId xmlns:a16="http://schemas.microsoft.com/office/drawing/2014/main" id="{D9C092E5-FCB0-EAC0-2D7A-89F6EB7A1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19" name="epri.com">
              <a:hlinkClick r:id="rId4"/>
              <a:extLst>
                <a:ext uri="{FF2B5EF4-FFF2-40B4-BE49-F238E27FC236}">
                  <a16:creationId xmlns:a16="http://schemas.microsoft.com/office/drawing/2014/main" id="{C9C34983-A05D-E05A-6767-82E1B3B98C9B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0EFAF85-9A2F-C018-BB08-90D258F09C8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1" name="Facebook icon">
              <a:hlinkClick r:id="rId5"/>
              <a:extLst>
                <a:ext uri="{FF2B5EF4-FFF2-40B4-BE49-F238E27FC236}">
                  <a16:creationId xmlns:a16="http://schemas.microsoft.com/office/drawing/2014/main" id="{C117308A-00EC-AADA-547D-4319B9B37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2" name="X icon">
              <a:hlinkClick r:id="rId7"/>
              <a:extLst>
                <a:ext uri="{FF2B5EF4-FFF2-40B4-BE49-F238E27FC236}">
                  <a16:creationId xmlns:a16="http://schemas.microsoft.com/office/drawing/2014/main" id="{8ECFCE84-B7E1-73D3-0468-52D37E5EC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3" name="LinkedIn icon">
              <a:hlinkClick r:id="rId10"/>
              <a:extLst>
                <a:ext uri="{FF2B5EF4-FFF2-40B4-BE49-F238E27FC236}">
                  <a16:creationId xmlns:a16="http://schemas.microsoft.com/office/drawing/2014/main" id="{261EE235-E026-EC47-864D-841B80526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4" name="speaker text">
            <a:extLst>
              <a:ext uri="{FF2B5EF4-FFF2-40B4-BE49-F238E27FC236}">
                <a16:creationId xmlns:a16="http://schemas.microsoft.com/office/drawing/2014/main" id="{31979E5D-67E5-8BDB-DE09-02AB1E299781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BBEBE45F-D3E2-A292-BD9F-63F65A3EED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6" name="title text">
            <a:extLst>
              <a:ext uri="{FF2B5EF4-FFF2-40B4-BE49-F238E27FC236}">
                <a16:creationId xmlns:a16="http://schemas.microsoft.com/office/drawing/2014/main" id="{F817C941-A734-82A2-D3D8-6B3352F79B2B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FEE35F58-FA23-781F-DFB5-376B528FF4D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3B9A46-006C-97C5-2C1D-8D3F591E513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93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ackground image">
            <a:extLst>
              <a:ext uri="{FF2B5EF4-FFF2-40B4-BE49-F238E27FC236}">
                <a16:creationId xmlns:a16="http://schemas.microsoft.com/office/drawing/2014/main" id="{B1A4651F-4976-818F-7743-A8FBD0EC41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01E7FC-D8C1-7F96-63B7-1279F4071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icons &amp; copyright">
            <a:extLst>
              <a:ext uri="{FF2B5EF4-FFF2-40B4-BE49-F238E27FC236}">
                <a16:creationId xmlns:a16="http://schemas.microsoft.com/office/drawing/2014/main" id="{25B62A2F-D9BE-39C3-BB61-DEABA8A13CE3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7" name="copyright">
              <a:extLst>
                <a:ext uri="{FF2B5EF4-FFF2-40B4-BE49-F238E27FC236}">
                  <a16:creationId xmlns:a16="http://schemas.microsoft.com/office/drawing/2014/main" id="{4F532AAD-3A26-4F65-7F0A-A55FDA69C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18" name="epri.com">
              <a:hlinkClick r:id="rId4"/>
              <a:extLst>
                <a:ext uri="{FF2B5EF4-FFF2-40B4-BE49-F238E27FC236}">
                  <a16:creationId xmlns:a16="http://schemas.microsoft.com/office/drawing/2014/main" id="{284819F2-7A31-6C1A-6C21-D9CAD014C82F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DB9F7B-177E-8058-E009-0904B58B2BCA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" name="Facebook icon">
              <a:hlinkClick r:id="rId5"/>
              <a:extLst>
                <a:ext uri="{FF2B5EF4-FFF2-40B4-BE49-F238E27FC236}">
                  <a16:creationId xmlns:a16="http://schemas.microsoft.com/office/drawing/2014/main" id="{D1A39DDA-0C8F-6FF4-8039-D52F38722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1" name="X icon">
              <a:hlinkClick r:id="rId7"/>
              <a:extLst>
                <a:ext uri="{FF2B5EF4-FFF2-40B4-BE49-F238E27FC236}">
                  <a16:creationId xmlns:a16="http://schemas.microsoft.com/office/drawing/2014/main" id="{34280B4B-A9ED-3C9C-916E-341C4EB3F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2" name="LinkedIn icon">
              <a:hlinkClick r:id="rId10"/>
              <a:extLst>
                <a:ext uri="{FF2B5EF4-FFF2-40B4-BE49-F238E27FC236}">
                  <a16:creationId xmlns:a16="http://schemas.microsoft.com/office/drawing/2014/main" id="{07C17A0E-9D65-8FD4-BB14-EDD65C3C2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3" name="speaker text">
            <a:extLst>
              <a:ext uri="{FF2B5EF4-FFF2-40B4-BE49-F238E27FC236}">
                <a16:creationId xmlns:a16="http://schemas.microsoft.com/office/drawing/2014/main" id="{43ED1241-0F57-BE93-CEA9-046F1B13B970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3F167085-AB3B-507C-3D9B-4A6B0721E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76FFFAA0-4797-87B4-D6D5-915FF67A108E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10EE60B-88DF-D1D4-FBE7-EACE18D4280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1E36D8-4A48-7D83-FC1C-24E8B1771B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6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ackground image">
            <a:extLst>
              <a:ext uri="{FF2B5EF4-FFF2-40B4-BE49-F238E27FC236}">
                <a16:creationId xmlns:a16="http://schemas.microsoft.com/office/drawing/2014/main" id="{5A167B2A-4EA6-373C-8101-85791B4162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9B76D3-179B-9A4F-362D-270F7048E7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icons &amp; copyright">
            <a:extLst>
              <a:ext uri="{FF2B5EF4-FFF2-40B4-BE49-F238E27FC236}">
                <a16:creationId xmlns:a16="http://schemas.microsoft.com/office/drawing/2014/main" id="{E43016B5-78CA-A5A0-0443-4A7730407D2D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7" name="copyright">
              <a:extLst>
                <a:ext uri="{FF2B5EF4-FFF2-40B4-BE49-F238E27FC236}">
                  <a16:creationId xmlns:a16="http://schemas.microsoft.com/office/drawing/2014/main" id="{9D907FB0-D154-084A-60E6-64D2703D4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18" name="epri.com">
              <a:hlinkClick r:id="rId4"/>
              <a:extLst>
                <a:ext uri="{FF2B5EF4-FFF2-40B4-BE49-F238E27FC236}">
                  <a16:creationId xmlns:a16="http://schemas.microsoft.com/office/drawing/2014/main" id="{441A0545-BA05-9B85-68CA-75C4CFE0FA27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8F7C2C4-67DA-CD53-A6CD-872E17808839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" name="Facebook icon">
              <a:hlinkClick r:id="rId5"/>
              <a:extLst>
                <a:ext uri="{FF2B5EF4-FFF2-40B4-BE49-F238E27FC236}">
                  <a16:creationId xmlns:a16="http://schemas.microsoft.com/office/drawing/2014/main" id="{9AEAA200-D70E-48FC-DDED-C69A595FD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1" name="X icon">
              <a:hlinkClick r:id="rId7"/>
              <a:extLst>
                <a:ext uri="{FF2B5EF4-FFF2-40B4-BE49-F238E27FC236}">
                  <a16:creationId xmlns:a16="http://schemas.microsoft.com/office/drawing/2014/main" id="{D6B80064-143F-F36C-1ACC-4F19A0450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2" name="LinkedIn icon">
              <a:hlinkClick r:id="rId10"/>
              <a:extLst>
                <a:ext uri="{FF2B5EF4-FFF2-40B4-BE49-F238E27FC236}">
                  <a16:creationId xmlns:a16="http://schemas.microsoft.com/office/drawing/2014/main" id="{5B26AF3E-CCFF-3C89-E7D4-D7B9F84B6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3" name="speaker text">
            <a:extLst>
              <a:ext uri="{FF2B5EF4-FFF2-40B4-BE49-F238E27FC236}">
                <a16:creationId xmlns:a16="http://schemas.microsoft.com/office/drawing/2014/main" id="{FBB503EE-EFD0-C1D5-FB21-72F2F0709DBE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3906FBEB-CB67-1E3D-A74E-BEBE87CDD5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206D7E8C-5743-40E5-1326-64339FD9237A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06A9B7A-0860-3E70-346C-B1D1FCE70FA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BAEA86-F0BC-F597-10F0-9B8D5E78A82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8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 image">
            <a:extLst>
              <a:ext uri="{FF2B5EF4-FFF2-40B4-BE49-F238E27FC236}">
                <a16:creationId xmlns:a16="http://schemas.microsoft.com/office/drawing/2014/main" id="{CE11379D-2A54-955B-83DD-08D4139ED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586743F5-0B6A-590A-9280-3CFF9ABFD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icons &amp; copyright">
            <a:extLst>
              <a:ext uri="{FF2B5EF4-FFF2-40B4-BE49-F238E27FC236}">
                <a16:creationId xmlns:a16="http://schemas.microsoft.com/office/drawing/2014/main" id="{A5BE702D-6589-BBE8-1F5D-4786929D789D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8" name="copyright">
              <a:extLst>
                <a:ext uri="{FF2B5EF4-FFF2-40B4-BE49-F238E27FC236}">
                  <a16:creationId xmlns:a16="http://schemas.microsoft.com/office/drawing/2014/main" id="{7793006F-A502-4C77-781E-F3083B138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9" name="epri.com">
              <a:hlinkClick r:id="rId4"/>
              <a:extLst>
                <a:ext uri="{FF2B5EF4-FFF2-40B4-BE49-F238E27FC236}">
                  <a16:creationId xmlns:a16="http://schemas.microsoft.com/office/drawing/2014/main" id="{94FE15AE-CD0D-DA02-13B6-6AC2EF378771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B2A2711-EE67-6D13-160A-8CB27345BBB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Facebook icon">
              <a:hlinkClick r:id="rId5"/>
              <a:extLst>
                <a:ext uri="{FF2B5EF4-FFF2-40B4-BE49-F238E27FC236}">
                  <a16:creationId xmlns:a16="http://schemas.microsoft.com/office/drawing/2014/main" id="{1BEED67E-196F-0126-3050-7E00784BA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2" name="X icon">
              <a:hlinkClick r:id="rId7"/>
              <a:extLst>
                <a:ext uri="{FF2B5EF4-FFF2-40B4-BE49-F238E27FC236}">
                  <a16:creationId xmlns:a16="http://schemas.microsoft.com/office/drawing/2014/main" id="{78FC5618-848C-9FEF-B681-085424F80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3" name="LinkedIn icon">
              <a:hlinkClick r:id="rId10"/>
              <a:extLst>
                <a:ext uri="{FF2B5EF4-FFF2-40B4-BE49-F238E27FC236}">
                  <a16:creationId xmlns:a16="http://schemas.microsoft.com/office/drawing/2014/main" id="{CB6DFDBB-F27A-A123-E3E3-23B3599A6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4" name="speaker text">
            <a:extLst>
              <a:ext uri="{FF2B5EF4-FFF2-40B4-BE49-F238E27FC236}">
                <a16:creationId xmlns:a16="http://schemas.microsoft.com/office/drawing/2014/main" id="{F0700B10-3571-82F0-CBEF-EA825436FB26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C57E226B-4A43-D50A-6BB5-19EA6ADF3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EBD3BB55-FF81-E999-476B-9CE5CEBFA0E6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3FC8515-7565-F182-2227-F7A032268B3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47CAFF-78C7-8F1D-5DF5-81DC64FA521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12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&amp;D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ackground image">
            <a:extLst>
              <a:ext uri="{FF2B5EF4-FFF2-40B4-BE49-F238E27FC236}">
                <a16:creationId xmlns:a16="http://schemas.microsoft.com/office/drawing/2014/main" id="{E05AEB82-F4EE-A28A-4895-89823A073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682BE6-8EBD-C7A2-A277-8D585603E1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icons &amp; copyright">
            <a:extLst>
              <a:ext uri="{FF2B5EF4-FFF2-40B4-BE49-F238E27FC236}">
                <a16:creationId xmlns:a16="http://schemas.microsoft.com/office/drawing/2014/main" id="{9D6786AF-F0A9-8A53-5CA2-1A736F188A7B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32" name="copyright">
              <a:extLst>
                <a:ext uri="{FF2B5EF4-FFF2-40B4-BE49-F238E27FC236}">
                  <a16:creationId xmlns:a16="http://schemas.microsoft.com/office/drawing/2014/main" id="{C0308A44-BBE5-D81F-574F-07760DD25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33" name="epri.com">
              <a:hlinkClick r:id="rId4"/>
              <a:extLst>
                <a:ext uri="{FF2B5EF4-FFF2-40B4-BE49-F238E27FC236}">
                  <a16:creationId xmlns:a16="http://schemas.microsoft.com/office/drawing/2014/main" id="{66E6DE23-313B-E3BC-9F1B-97374B0591AE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A8D29D-E276-8A9F-432D-CA03F32877AE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Facebook icon">
              <a:hlinkClick r:id="rId5"/>
              <a:extLst>
                <a:ext uri="{FF2B5EF4-FFF2-40B4-BE49-F238E27FC236}">
                  <a16:creationId xmlns:a16="http://schemas.microsoft.com/office/drawing/2014/main" id="{788E205B-86D1-5D42-086E-CF540F751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6" name="X icon">
              <a:hlinkClick r:id="rId7"/>
              <a:extLst>
                <a:ext uri="{FF2B5EF4-FFF2-40B4-BE49-F238E27FC236}">
                  <a16:creationId xmlns:a16="http://schemas.microsoft.com/office/drawing/2014/main" id="{6ADAEAA1-0A2D-FA7B-2834-B26E58B43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37" name="LinkedIn icon">
              <a:hlinkClick r:id="rId10"/>
              <a:extLst>
                <a:ext uri="{FF2B5EF4-FFF2-40B4-BE49-F238E27FC236}">
                  <a16:creationId xmlns:a16="http://schemas.microsoft.com/office/drawing/2014/main" id="{25B5DAB4-F93E-34E1-98FD-5BD0FC49E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38" name="speaker text">
            <a:extLst>
              <a:ext uri="{FF2B5EF4-FFF2-40B4-BE49-F238E27FC236}">
                <a16:creationId xmlns:a16="http://schemas.microsoft.com/office/drawing/2014/main" id="{A87EEFC4-E3B1-F0F2-15FA-8F1A23F22E2C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9" name="subtitle">
            <a:extLst>
              <a:ext uri="{FF2B5EF4-FFF2-40B4-BE49-F238E27FC236}">
                <a16:creationId xmlns:a16="http://schemas.microsoft.com/office/drawing/2014/main" id="{C76A19F8-BAE9-BA8F-B563-151CD8FA8F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0" name="title text">
            <a:extLst>
              <a:ext uri="{FF2B5EF4-FFF2-40B4-BE49-F238E27FC236}">
                <a16:creationId xmlns:a16="http://schemas.microsoft.com/office/drawing/2014/main" id="{E6942DE2-765D-442E-D8F4-BC8FF3D105A1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0B6B56EA-BABB-5FC4-6FEC-9D66AC73C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A4E1A8-A76F-65C2-56EA-A8E6B334F2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8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&amp;S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ackground image">
            <a:extLst>
              <a:ext uri="{FF2B5EF4-FFF2-40B4-BE49-F238E27FC236}">
                <a16:creationId xmlns:a16="http://schemas.microsoft.com/office/drawing/2014/main" id="{899DCDB5-1E6B-5B83-12DE-B680C90D8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852ED3-81AE-965C-CC42-1B2877ADBC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icons &amp; copyright">
            <a:extLst>
              <a:ext uri="{FF2B5EF4-FFF2-40B4-BE49-F238E27FC236}">
                <a16:creationId xmlns:a16="http://schemas.microsoft.com/office/drawing/2014/main" id="{D6323CE5-3A3A-707E-E736-7A89B04168D4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7" name="copyright">
              <a:extLst>
                <a:ext uri="{FF2B5EF4-FFF2-40B4-BE49-F238E27FC236}">
                  <a16:creationId xmlns:a16="http://schemas.microsoft.com/office/drawing/2014/main" id="{E1BE62DB-F81C-98A1-D15E-622BBE798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18" name="epri.com">
              <a:hlinkClick r:id="rId4"/>
              <a:extLst>
                <a:ext uri="{FF2B5EF4-FFF2-40B4-BE49-F238E27FC236}">
                  <a16:creationId xmlns:a16="http://schemas.microsoft.com/office/drawing/2014/main" id="{1D5B6699-1556-A96B-5D74-378B9871A95A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4EB9B5-E6A1-5DE5-02B7-BF55E30143B7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" name="Facebook icon">
              <a:hlinkClick r:id="rId5"/>
              <a:extLst>
                <a:ext uri="{FF2B5EF4-FFF2-40B4-BE49-F238E27FC236}">
                  <a16:creationId xmlns:a16="http://schemas.microsoft.com/office/drawing/2014/main" id="{FD1D0A58-86EE-15E3-EB42-761B64D79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1" name="X icon">
              <a:hlinkClick r:id="rId7"/>
              <a:extLst>
                <a:ext uri="{FF2B5EF4-FFF2-40B4-BE49-F238E27FC236}">
                  <a16:creationId xmlns:a16="http://schemas.microsoft.com/office/drawing/2014/main" id="{38E7E498-7FE7-0750-D604-28AB2823A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2" name="LinkedIn icon">
              <a:hlinkClick r:id="rId10"/>
              <a:extLst>
                <a:ext uri="{FF2B5EF4-FFF2-40B4-BE49-F238E27FC236}">
                  <a16:creationId xmlns:a16="http://schemas.microsoft.com/office/drawing/2014/main" id="{535D4DDE-D561-DB2D-4335-F85AE9B4B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3" name="speaker text">
            <a:extLst>
              <a:ext uri="{FF2B5EF4-FFF2-40B4-BE49-F238E27FC236}">
                <a16:creationId xmlns:a16="http://schemas.microsoft.com/office/drawing/2014/main" id="{D666ABFE-311F-AE13-5CB0-976FC0CA5F6B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017D0E3D-A738-1F5E-9010-F0EA27616F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0DABBD4A-3F87-4B09-9CD1-38E24B15A8BB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3187E4A-F2C7-E069-4E8E-2447B4F4672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5E1A2E-64A4-6457-1AC5-B8B9418453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43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ackground image">
            <a:extLst>
              <a:ext uri="{FF2B5EF4-FFF2-40B4-BE49-F238E27FC236}">
                <a16:creationId xmlns:a16="http://schemas.microsoft.com/office/drawing/2014/main" id="{5AA49A4A-9AA4-2918-BD59-DC5C93BD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180E81-620C-6BC1-ED8A-D9AFE09AA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15" name="icons &amp; copyright">
            <a:extLst>
              <a:ext uri="{FF2B5EF4-FFF2-40B4-BE49-F238E27FC236}">
                <a16:creationId xmlns:a16="http://schemas.microsoft.com/office/drawing/2014/main" id="{78C03AC4-EBDC-9EBF-E07F-242B0B9CEEF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BA874871-7F59-C1C9-8616-F208AE887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7FBE783E-79BC-833F-3DE5-35A3FD34CE28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50F1BBB-E51D-4D18-B318-111CABA7A827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9A6B08C5-86AC-4CC3-4DF1-0AEA51389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5F186DE6-4283-E9CE-6A88-C15938123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10"/>
              <a:extLst>
                <a:ext uri="{FF2B5EF4-FFF2-40B4-BE49-F238E27FC236}">
                  <a16:creationId xmlns:a16="http://schemas.microsoft.com/office/drawing/2014/main" id="{EE20731D-E3A0-BB12-8173-F214F00D1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B8D3D2B3-AE24-5B3F-80B6-F94ABCA40B9F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5F8A1BB-047F-B517-0DD9-6E076E78A3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FE6D33B7-B0A9-DDA5-FA46-1B748384079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4D92122-D886-6D44-2A24-4B49F9C779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7059C8-4222-0673-4AF8-D2D19FFFC2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61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image">
            <a:extLst>
              <a:ext uri="{FF2B5EF4-FFF2-40B4-BE49-F238E27FC236}">
                <a16:creationId xmlns:a16="http://schemas.microsoft.com/office/drawing/2014/main" id="{B0A3716A-B757-8E39-F66B-0356B9257E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180E81-620C-6BC1-ED8A-D9AFE09AA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15" name="icons &amp; copyright">
            <a:extLst>
              <a:ext uri="{FF2B5EF4-FFF2-40B4-BE49-F238E27FC236}">
                <a16:creationId xmlns:a16="http://schemas.microsoft.com/office/drawing/2014/main" id="{78C03AC4-EBDC-9EBF-E07F-242B0B9CEEF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BA874871-7F59-C1C9-8616-F208AE887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7FBE783E-79BC-833F-3DE5-35A3FD34CE28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50F1BBB-E51D-4D18-B318-111CABA7A827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9A6B08C5-86AC-4CC3-4DF1-0AEA51389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5F186DE6-4283-E9CE-6A88-C15938123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10"/>
              <a:extLst>
                <a:ext uri="{FF2B5EF4-FFF2-40B4-BE49-F238E27FC236}">
                  <a16:creationId xmlns:a16="http://schemas.microsoft.com/office/drawing/2014/main" id="{EE20731D-E3A0-BB12-8173-F214F00D1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B8D3D2B3-AE24-5B3F-80B6-F94ABCA40B9F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5F8A1BB-047F-B517-0DD9-6E076E78A3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FE6D33B7-B0A9-DDA5-FA46-1B748384079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4D92122-D886-6D44-2A24-4B49F9C779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9D6C4A-F71A-A26B-14AE-79CFB19D258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>
            <a:extLst>
              <a:ext uri="{FF2B5EF4-FFF2-40B4-BE49-F238E27FC236}">
                <a16:creationId xmlns:a16="http://schemas.microsoft.com/office/drawing/2014/main" id="{9699FE8E-B75C-D9C3-E4BB-603CDC307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180E81-620C-6BC1-ED8A-D9AFE09AA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icons &amp; copyright">
            <a:extLst>
              <a:ext uri="{FF2B5EF4-FFF2-40B4-BE49-F238E27FC236}">
                <a16:creationId xmlns:a16="http://schemas.microsoft.com/office/drawing/2014/main" id="{78C03AC4-EBDC-9EBF-E07F-242B0B9CEEF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BA874871-7F59-C1C9-8616-F208AE887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7FBE783E-79BC-833F-3DE5-35A3FD34CE28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50F1BBB-E51D-4D18-B318-111CABA7A827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9A6B08C5-86AC-4CC3-4DF1-0AEA51389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5F186DE6-4283-E9CE-6A88-C15938123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10"/>
              <a:extLst>
                <a:ext uri="{FF2B5EF4-FFF2-40B4-BE49-F238E27FC236}">
                  <a16:creationId xmlns:a16="http://schemas.microsoft.com/office/drawing/2014/main" id="{EE20731D-E3A0-BB12-8173-F214F00D1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B8D3D2B3-AE24-5B3F-80B6-F94ABCA40B9F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5F8A1BB-047F-B517-0DD9-6E076E78A3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FE6D33B7-B0A9-DDA5-FA46-1B748384079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4D92122-D886-6D44-2A24-4B49F9C779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AB439E-6860-E74C-6CBC-27C93976C9B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CFECE95-F660-E032-9C37-898350C88DE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515815" y="1910248"/>
            <a:ext cx="3166946" cy="825694"/>
          </a:xfrm>
        </p:spPr>
        <p:txBody>
          <a:bodyPr>
            <a:normAutofit/>
          </a:bodyPr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2400" b="1" i="0">
                <a:solidFill>
                  <a:schemeClr val="tx2">
                    <a:lumMod val="50000"/>
                  </a:schemeClr>
                </a:solidFill>
                <a:latin typeface="+mj-lt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89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>
            <a:extLst>
              <a:ext uri="{FF2B5EF4-FFF2-40B4-BE49-F238E27FC236}">
                <a16:creationId xmlns:a16="http://schemas.microsoft.com/office/drawing/2014/main" id="{9699FE8E-B75C-D9C3-E4BB-603CDC307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180E81-620C-6BC1-ED8A-D9AFE09AA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icons &amp; copyright">
            <a:extLst>
              <a:ext uri="{FF2B5EF4-FFF2-40B4-BE49-F238E27FC236}">
                <a16:creationId xmlns:a16="http://schemas.microsoft.com/office/drawing/2014/main" id="{78C03AC4-EBDC-9EBF-E07F-242B0B9CEEF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BA874871-7F59-C1C9-8616-F208AE887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7FBE783E-79BC-833F-3DE5-35A3FD34CE28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50F1BBB-E51D-4D18-B318-111CABA7A827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9A6B08C5-86AC-4CC3-4DF1-0AEA51389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5F186DE6-4283-E9CE-6A88-C15938123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10"/>
              <a:extLst>
                <a:ext uri="{FF2B5EF4-FFF2-40B4-BE49-F238E27FC236}">
                  <a16:creationId xmlns:a16="http://schemas.microsoft.com/office/drawing/2014/main" id="{EE20731D-E3A0-BB12-8173-F214F00D1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B8D3D2B3-AE24-5B3F-80B6-F94ABCA40B9F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5F8A1BB-047F-B517-0DD9-6E076E78A3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FE6D33B7-B0A9-DDA5-FA46-1B748384079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4D92122-D886-6D44-2A24-4B49F9C779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4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261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560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702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01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&amp;D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image">
            <a:extLst>
              <a:ext uri="{FF2B5EF4-FFF2-40B4-BE49-F238E27FC236}">
                <a16:creationId xmlns:a16="http://schemas.microsoft.com/office/drawing/2014/main" id="{5BFA1840-DB6D-7159-AE26-E3D9252E9C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9EC0545B-DE59-6EF1-E72D-C715244C95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CDFD1DEF-B29C-AB3C-3E73-DFA749F3C980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CFF25273-5F20-DD77-58AE-9D4FF0996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C3364B0-225F-08F0-B311-40F2E30A9C10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5FADAA3-185A-791A-4E59-6E323A93BBBF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F23EC820-610D-6376-1C3E-DE4A8B30E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7AFBAC84-F0EB-3CD2-E8F2-D8EA5B2D2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10"/>
              <a:extLst>
                <a:ext uri="{FF2B5EF4-FFF2-40B4-BE49-F238E27FC236}">
                  <a16:creationId xmlns:a16="http://schemas.microsoft.com/office/drawing/2014/main" id="{8D5FC7E2-24D9-3BDE-748A-829631619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A84FE7D4-F5AC-618E-372B-1DFC23D993CE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66DE7777-90B9-EBAE-A6EF-3017FCF11E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7440C898-4ED3-3626-EFD8-4B1DA7285DA8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CFD40E50-2685-769D-C610-B300B1ACED1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C4ABC3-12AE-008E-0B64-EF4DE57CBD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22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62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979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71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610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8B126F-922E-4C6E-87A5-234451CAD762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437305-8BFE-47C1-96DD-CEDBF8D6719E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0D2D6E-8982-430B-958E-9129593A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DCA2EA-788A-4791-942C-72070DBE825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309C7D-4404-4906-9C22-B1C52782E5F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7330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2D29BE-28DD-432F-8C22-AE8C1D05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14443C-E161-4BFE-8357-B61CEFEC84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69AFDA-38D1-42E9-ADFD-FDEBA76A2A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3889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10187-5F99-4C76-A9CB-1D43564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339301" cy="11592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22DE9-A995-49C6-AB11-26EBFBE58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4C2FD-77F4-4CA6-B013-4AF023D22F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7424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4F37B4-A3A1-47F0-B953-F087A6BC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B47D12-FA39-425B-A70E-42978C42F4A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073C21-095B-4B2C-A4ED-0E0B4E165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7244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906308"/>
            <a:ext cx="4071169" cy="576912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E2BCA-D966-4BA4-98A1-F55CD4BEB28B}"/>
              </a:ext>
            </a:extLst>
          </p:cNvPr>
          <p:cNvSpPr/>
          <p:nvPr/>
        </p:nvSpPr>
        <p:spPr bwMode="auto">
          <a:xfrm>
            <a:off x="4065024" y="906308"/>
            <a:ext cx="4071169" cy="57691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6B46-B989-40E8-92AD-90AFDD95A969}"/>
              </a:ext>
            </a:extLst>
          </p:cNvPr>
          <p:cNvSpPr/>
          <p:nvPr/>
        </p:nvSpPr>
        <p:spPr bwMode="auto">
          <a:xfrm>
            <a:off x="8120831" y="906308"/>
            <a:ext cx="4071169" cy="576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401EC-CFA2-4017-97FF-99696741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B7D13D-E750-F24C-98D8-229475F70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CFEA89-A612-6146-AED8-9EEC1242D8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C9D970-D9E8-9B45-8D42-631009789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248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256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1DCEBE-AECA-4A38-9A16-6E2B7E8D9AF5}"/>
              </a:ext>
            </a:extLst>
          </p:cNvPr>
          <p:cNvSpPr/>
          <p:nvPr/>
        </p:nvSpPr>
        <p:spPr bwMode="auto">
          <a:xfrm>
            <a:off x="0" y="102457"/>
            <a:ext cx="12192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66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&amp;S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image">
            <a:extLst>
              <a:ext uri="{FF2B5EF4-FFF2-40B4-BE49-F238E27FC236}">
                <a16:creationId xmlns:a16="http://schemas.microsoft.com/office/drawing/2014/main" id="{CA709975-495D-D860-C31C-0B709E01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6483AE6B-E99A-7611-1CD7-CC9D8C176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EC7268F2-1CDE-4AA9-744F-36289605380A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AE5FACF2-FA25-B87F-0F3C-BD8892249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8667503-DD50-DA46-8343-77902DC6E7F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80796F-5B55-1695-87AD-9542B18F72CB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19CD64A5-B572-3B7F-1EB1-19FF61995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E0B19A8A-F0CD-460D-2C3B-48169CDA6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10"/>
              <a:extLst>
                <a:ext uri="{FF2B5EF4-FFF2-40B4-BE49-F238E27FC236}">
                  <a16:creationId xmlns:a16="http://schemas.microsoft.com/office/drawing/2014/main" id="{58792B75-3992-B3AE-66A1-FA8A625AB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CDA2EAC5-E3CA-F68E-E02D-83DD1B6719C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A0931DAA-52AA-977D-A884-4F8BB0ABB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73CC7DE-8A92-E2CE-3978-C8CD753DFAE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8BA4DF1-EC86-9711-5D4D-63937AE4CF1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0443AC-D811-E9C4-D61B-25344AC251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71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29801-41A6-3A62-CDAA-5D5AD11918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35">
            <a:extLst>
              <a:ext uri="{FF2B5EF4-FFF2-40B4-BE49-F238E27FC236}">
                <a16:creationId xmlns:a16="http://schemas.microsoft.com/office/drawing/2014/main" id="{7DB0A78F-77DF-4662-7185-DCFB72C7DD40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2712785"/>
            <a:ext cx="12192000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161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ollage of people's faces&#10;&#10;Description automatically generated">
            <a:extLst>
              <a:ext uri="{FF2B5EF4-FFF2-40B4-BE49-F238E27FC236}">
                <a16:creationId xmlns:a16="http://schemas.microsoft.com/office/drawing/2014/main" id="{6BDEEAC0-66B1-2C60-7D57-F21336374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678F2-5771-717F-BFB4-E78D42F060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icons &amp; copyright">
            <a:extLst>
              <a:ext uri="{FF2B5EF4-FFF2-40B4-BE49-F238E27FC236}">
                <a16:creationId xmlns:a16="http://schemas.microsoft.com/office/drawing/2014/main" id="{24FB9A3B-E2B7-F2A3-28BA-065ADF6ADD06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4" name="copyright">
              <a:extLst>
                <a:ext uri="{FF2B5EF4-FFF2-40B4-BE49-F238E27FC236}">
                  <a16:creationId xmlns:a16="http://schemas.microsoft.com/office/drawing/2014/main" id="{B67527DF-69D4-B579-D17F-3B8A09F8E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5" name="epri.com">
              <a:hlinkClick r:id="rId4"/>
              <a:extLst>
                <a:ext uri="{FF2B5EF4-FFF2-40B4-BE49-F238E27FC236}">
                  <a16:creationId xmlns:a16="http://schemas.microsoft.com/office/drawing/2014/main" id="{13C65919-436C-492E-C110-4C815A4AC0B6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516A25-BAB7-B6BA-8446-F279AE1EAEF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" name="Facebook icon">
              <a:hlinkClick r:id="rId5"/>
              <a:extLst>
                <a:ext uri="{FF2B5EF4-FFF2-40B4-BE49-F238E27FC236}">
                  <a16:creationId xmlns:a16="http://schemas.microsoft.com/office/drawing/2014/main" id="{6AB19718-D8D2-07C5-7FC2-E1327EA61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9" name="X icon">
              <a:hlinkClick r:id="rId7"/>
              <a:extLst>
                <a:ext uri="{FF2B5EF4-FFF2-40B4-BE49-F238E27FC236}">
                  <a16:creationId xmlns:a16="http://schemas.microsoft.com/office/drawing/2014/main" id="{5EEEC7E6-F54A-A41B-5571-A54645DB9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7" name="LinkedIn icon">
              <a:hlinkClick r:id="rId10"/>
              <a:extLst>
                <a:ext uri="{FF2B5EF4-FFF2-40B4-BE49-F238E27FC236}">
                  <a16:creationId xmlns:a16="http://schemas.microsoft.com/office/drawing/2014/main" id="{F406FCCA-87B9-BDB0-DB6A-BD1976254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9CBC3EA-20E5-85B5-BEAA-C6AABA8CF7CD}"/>
              </a:ext>
            </a:extLst>
          </p:cNvPr>
          <p:cNvSpPr txBox="1"/>
          <p:nvPr userDrawn="1"/>
        </p:nvSpPr>
        <p:spPr>
          <a:xfrm>
            <a:off x="0" y="328491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TOGETHER…SHAPING THE FUTURE OF ENERGY</a:t>
            </a:r>
            <a:r>
              <a:rPr lang="en-US" sz="36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®</a:t>
            </a:r>
            <a:endParaRPr lang="en-US" sz="32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1660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ackground image" descr="A person and person wearing hardhats and reflective jackets&#10;&#10;Description automatically generated">
            <a:extLst>
              <a:ext uri="{FF2B5EF4-FFF2-40B4-BE49-F238E27FC236}">
                <a16:creationId xmlns:a16="http://schemas.microsoft.com/office/drawing/2014/main" id="{D4BA86E7-5C1B-3114-2CEA-255D5D36A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ue and white rectangle&#10;&#10;Description automatically generated">
            <a:extLst>
              <a:ext uri="{FF2B5EF4-FFF2-40B4-BE49-F238E27FC236}">
                <a16:creationId xmlns:a16="http://schemas.microsoft.com/office/drawing/2014/main" id="{4B46E803-EF00-C47C-4142-FEB8558F5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icons &amp; copyright">
            <a:extLst>
              <a:ext uri="{FF2B5EF4-FFF2-40B4-BE49-F238E27FC236}">
                <a16:creationId xmlns:a16="http://schemas.microsoft.com/office/drawing/2014/main" id="{665B53A2-5D5B-3554-44DE-DE228C2D7516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5" name="copyright">
              <a:extLst>
                <a:ext uri="{FF2B5EF4-FFF2-40B4-BE49-F238E27FC236}">
                  <a16:creationId xmlns:a16="http://schemas.microsoft.com/office/drawing/2014/main" id="{06D69970-CB2E-A4D3-9146-4D77DC12C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6" name="epri.com">
              <a:hlinkClick r:id="rId4"/>
              <a:extLst>
                <a:ext uri="{FF2B5EF4-FFF2-40B4-BE49-F238E27FC236}">
                  <a16:creationId xmlns:a16="http://schemas.microsoft.com/office/drawing/2014/main" id="{1EAE9E6E-7841-12E5-B766-CF31590FAB8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32DEA1-8BED-4154-F494-203D3B3D722E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9" name="Facebook icon">
              <a:hlinkClick r:id="rId5"/>
              <a:extLst>
                <a:ext uri="{FF2B5EF4-FFF2-40B4-BE49-F238E27FC236}">
                  <a16:creationId xmlns:a16="http://schemas.microsoft.com/office/drawing/2014/main" id="{CB7D4E98-F8FB-1966-7A8D-9C42EBC3C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0" name="X icon">
              <a:hlinkClick r:id="rId7"/>
              <a:extLst>
                <a:ext uri="{FF2B5EF4-FFF2-40B4-BE49-F238E27FC236}">
                  <a16:creationId xmlns:a16="http://schemas.microsoft.com/office/drawing/2014/main" id="{B1F99100-371F-0020-1E61-B732D84E8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8" name="LinkedIn icon">
              <a:hlinkClick r:id="rId10"/>
              <a:extLst>
                <a:ext uri="{FF2B5EF4-FFF2-40B4-BE49-F238E27FC236}">
                  <a16:creationId xmlns:a16="http://schemas.microsoft.com/office/drawing/2014/main" id="{EA833105-9EE7-D3DB-F43C-6F8D36929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8" name="speaker text">
            <a:extLst>
              <a:ext uri="{FF2B5EF4-FFF2-40B4-BE49-F238E27FC236}">
                <a16:creationId xmlns:a16="http://schemas.microsoft.com/office/drawing/2014/main" id="{01DFD416-66D5-47F4-B045-0C53E6F91488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6" name="subtitle">
            <a:extLst>
              <a:ext uri="{FF2B5EF4-FFF2-40B4-BE49-F238E27FC236}">
                <a16:creationId xmlns:a16="http://schemas.microsoft.com/office/drawing/2014/main" id="{C9B9DF57-48D2-92F0-1A74-79C183A6DF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itle text">
            <a:extLst>
              <a:ext uri="{FF2B5EF4-FFF2-40B4-BE49-F238E27FC236}">
                <a16:creationId xmlns:a16="http://schemas.microsoft.com/office/drawing/2014/main" id="{7D1329EF-297E-646E-A5E8-5228C5D39C0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C1D904F-2FF3-0EC0-0160-4A52FEF43DB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BE83DE-79BB-A03A-1F04-DEF87697B5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86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 image">
            <a:extLst>
              <a:ext uri="{FF2B5EF4-FFF2-40B4-BE49-F238E27FC236}">
                <a16:creationId xmlns:a16="http://schemas.microsoft.com/office/drawing/2014/main" id="{227204CD-466F-DA1D-C26F-8D5114713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4C8E86C8-D4E8-43E4-ED25-8F02EA0592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icons &amp; copyright">
            <a:extLst>
              <a:ext uri="{FF2B5EF4-FFF2-40B4-BE49-F238E27FC236}">
                <a16:creationId xmlns:a16="http://schemas.microsoft.com/office/drawing/2014/main" id="{5B0B51EE-1845-EA19-771D-A8E4E29FC7E4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8" name="copyright">
              <a:extLst>
                <a:ext uri="{FF2B5EF4-FFF2-40B4-BE49-F238E27FC236}">
                  <a16:creationId xmlns:a16="http://schemas.microsoft.com/office/drawing/2014/main" id="{59D1EE32-6981-0554-D8C9-455DDCC6E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9" name="epri.com">
              <a:hlinkClick r:id="rId4"/>
              <a:extLst>
                <a:ext uri="{FF2B5EF4-FFF2-40B4-BE49-F238E27FC236}">
                  <a16:creationId xmlns:a16="http://schemas.microsoft.com/office/drawing/2014/main" id="{E85485AF-A652-7E2D-9AA6-C27278109E2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40A0C3-F19C-9D4C-F886-9C9DC4C75E4E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Facebook icon">
              <a:hlinkClick r:id="rId5"/>
              <a:extLst>
                <a:ext uri="{FF2B5EF4-FFF2-40B4-BE49-F238E27FC236}">
                  <a16:creationId xmlns:a16="http://schemas.microsoft.com/office/drawing/2014/main" id="{94A86A42-A529-A203-D775-5F4E251B2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2" name="X icon">
              <a:hlinkClick r:id="rId7"/>
              <a:extLst>
                <a:ext uri="{FF2B5EF4-FFF2-40B4-BE49-F238E27FC236}">
                  <a16:creationId xmlns:a16="http://schemas.microsoft.com/office/drawing/2014/main" id="{FF7EB385-D883-1A2B-C949-AEEE19E85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3" name="LinkedIn icon">
              <a:hlinkClick r:id="rId10"/>
              <a:extLst>
                <a:ext uri="{FF2B5EF4-FFF2-40B4-BE49-F238E27FC236}">
                  <a16:creationId xmlns:a16="http://schemas.microsoft.com/office/drawing/2014/main" id="{1D4EAF1D-637F-98A7-069D-2BEA84B86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4" name="speaker text">
            <a:extLst>
              <a:ext uri="{FF2B5EF4-FFF2-40B4-BE49-F238E27FC236}">
                <a16:creationId xmlns:a16="http://schemas.microsoft.com/office/drawing/2014/main" id="{80EEB94D-674E-D7A2-4F29-89E036EEFA70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291C2B40-B298-8D1F-5B26-6F6E702A8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47634B91-25FA-988D-86A5-DF6C66BDD7C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245CAB4-9342-928F-EAAA-0B92A52ED51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587447-AC8D-DC18-9FB0-96BEE0A15EC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414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 image">
            <a:extLst>
              <a:ext uri="{FF2B5EF4-FFF2-40B4-BE49-F238E27FC236}">
                <a16:creationId xmlns:a16="http://schemas.microsoft.com/office/drawing/2014/main" id="{CE11379D-2A54-955B-83DD-08D4139ED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586743F5-0B6A-590A-9280-3CFF9ABFD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icons &amp; copyright">
            <a:extLst>
              <a:ext uri="{FF2B5EF4-FFF2-40B4-BE49-F238E27FC236}">
                <a16:creationId xmlns:a16="http://schemas.microsoft.com/office/drawing/2014/main" id="{A5BE702D-6589-BBE8-1F5D-4786929D789D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8" name="copyright">
              <a:extLst>
                <a:ext uri="{FF2B5EF4-FFF2-40B4-BE49-F238E27FC236}">
                  <a16:creationId xmlns:a16="http://schemas.microsoft.com/office/drawing/2014/main" id="{7793006F-A502-4C77-781E-F3083B138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9" name="epri.com">
              <a:hlinkClick r:id="rId4"/>
              <a:extLst>
                <a:ext uri="{FF2B5EF4-FFF2-40B4-BE49-F238E27FC236}">
                  <a16:creationId xmlns:a16="http://schemas.microsoft.com/office/drawing/2014/main" id="{94FE15AE-CD0D-DA02-13B6-6AC2EF378771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B2A2711-EE67-6D13-160A-8CB27345BBB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Facebook icon">
              <a:hlinkClick r:id="rId5"/>
              <a:extLst>
                <a:ext uri="{FF2B5EF4-FFF2-40B4-BE49-F238E27FC236}">
                  <a16:creationId xmlns:a16="http://schemas.microsoft.com/office/drawing/2014/main" id="{1BEED67E-196F-0126-3050-7E00784BA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2" name="X icon">
              <a:hlinkClick r:id="rId7"/>
              <a:extLst>
                <a:ext uri="{FF2B5EF4-FFF2-40B4-BE49-F238E27FC236}">
                  <a16:creationId xmlns:a16="http://schemas.microsoft.com/office/drawing/2014/main" id="{78FC5618-848C-9FEF-B681-085424F80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3" name="LinkedIn icon">
              <a:hlinkClick r:id="rId10"/>
              <a:extLst>
                <a:ext uri="{FF2B5EF4-FFF2-40B4-BE49-F238E27FC236}">
                  <a16:creationId xmlns:a16="http://schemas.microsoft.com/office/drawing/2014/main" id="{CB6DFDBB-F27A-A123-E3E3-23B3599A6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4" name="speaker text">
            <a:extLst>
              <a:ext uri="{FF2B5EF4-FFF2-40B4-BE49-F238E27FC236}">
                <a16:creationId xmlns:a16="http://schemas.microsoft.com/office/drawing/2014/main" id="{F0700B10-3571-82F0-CBEF-EA825436FB26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C57E226B-4A43-D50A-6BB5-19EA6ADF3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EBD3BB55-FF81-E999-476B-9CE5CEBFA0E6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3FC8515-7565-F182-2227-F7A032268B3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47CAFF-78C7-8F1D-5DF5-81DC64FA521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349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&amp;D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image">
            <a:extLst>
              <a:ext uri="{FF2B5EF4-FFF2-40B4-BE49-F238E27FC236}">
                <a16:creationId xmlns:a16="http://schemas.microsoft.com/office/drawing/2014/main" id="{5BFA1840-DB6D-7159-AE26-E3D9252E9C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9EC0545B-DE59-6EF1-E72D-C715244C95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CDFD1DEF-B29C-AB3C-3E73-DFA749F3C980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CFF25273-5F20-DD77-58AE-9D4FF0996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C3364B0-225F-08F0-B311-40F2E30A9C10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5FADAA3-185A-791A-4E59-6E323A93BBBF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F23EC820-610D-6376-1C3E-DE4A8B30E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7AFBAC84-F0EB-3CD2-E8F2-D8EA5B2D2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10"/>
              <a:extLst>
                <a:ext uri="{FF2B5EF4-FFF2-40B4-BE49-F238E27FC236}">
                  <a16:creationId xmlns:a16="http://schemas.microsoft.com/office/drawing/2014/main" id="{8D5FC7E2-24D9-3BDE-748A-829631619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A84FE7D4-F5AC-618E-372B-1DFC23D993CE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66DE7777-90B9-EBAE-A6EF-3017FCF11E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7440C898-4ED3-3626-EFD8-4B1DA7285DA8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CFD40E50-2685-769D-C610-B300B1ACED1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C4ABC3-12AE-008E-0B64-EF4DE57CBD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297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&amp;S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image">
            <a:extLst>
              <a:ext uri="{FF2B5EF4-FFF2-40B4-BE49-F238E27FC236}">
                <a16:creationId xmlns:a16="http://schemas.microsoft.com/office/drawing/2014/main" id="{CA709975-495D-D860-C31C-0B709E01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6483AE6B-E99A-7611-1CD7-CC9D8C176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EC7268F2-1CDE-4AA9-744F-36289605380A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AE5FACF2-FA25-B87F-0F3C-BD8892249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8667503-DD50-DA46-8343-77902DC6E7F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80796F-5B55-1695-87AD-9542B18F72CB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19CD64A5-B572-3B7F-1EB1-19FF61995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E0B19A8A-F0CD-460D-2C3B-48169CDA6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10"/>
              <a:extLst>
                <a:ext uri="{FF2B5EF4-FFF2-40B4-BE49-F238E27FC236}">
                  <a16:creationId xmlns:a16="http://schemas.microsoft.com/office/drawing/2014/main" id="{58792B75-3992-B3AE-66A1-FA8A625AB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CDA2EAC5-E3CA-F68E-E02D-83DD1B6719C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A0931DAA-52AA-977D-A884-4F8BB0ABB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73CC7DE-8A92-E2CE-3978-C8CD753DFAE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8BA4DF1-EC86-9711-5D4D-63937AE4CF1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0443AC-D811-E9C4-D61B-25344AC251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32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25DA2C55-881F-87BD-C3E5-82564AAA7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6483AE6B-E99A-7611-1CD7-CC9D8C176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EC7268F2-1CDE-4AA9-744F-36289605380A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AE5FACF2-FA25-B87F-0F3C-BD8892249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8667503-DD50-DA46-8343-77902DC6E7F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80796F-5B55-1695-87AD-9542B18F72CB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19CD64A5-B572-3B7F-1EB1-19FF61995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E0B19A8A-F0CD-460D-2C3B-48169CDA6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10"/>
              <a:extLst>
                <a:ext uri="{FF2B5EF4-FFF2-40B4-BE49-F238E27FC236}">
                  <a16:creationId xmlns:a16="http://schemas.microsoft.com/office/drawing/2014/main" id="{58792B75-3992-B3AE-66A1-FA8A625AB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CDA2EAC5-E3CA-F68E-E02D-83DD1B6719C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A0931DAA-52AA-977D-A884-4F8BB0ABB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73CC7DE-8A92-E2CE-3978-C8CD753DFAE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8BA4DF1-EC86-9711-5D4D-63937AE4CF1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0443AC-D811-E9C4-D61B-25344AC251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48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DB53799-A9A9-CC61-21CD-103E12F83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6483AE6B-E99A-7611-1CD7-CC9D8C176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EC7268F2-1CDE-4AA9-744F-36289605380A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AE5FACF2-FA25-B87F-0F3C-BD8892249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8667503-DD50-DA46-8343-77902DC6E7F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80796F-5B55-1695-87AD-9542B18F72CB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19CD64A5-B572-3B7F-1EB1-19FF61995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E0B19A8A-F0CD-460D-2C3B-48169CDA6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10"/>
              <a:extLst>
                <a:ext uri="{FF2B5EF4-FFF2-40B4-BE49-F238E27FC236}">
                  <a16:creationId xmlns:a16="http://schemas.microsoft.com/office/drawing/2014/main" id="{58792B75-3992-B3AE-66A1-FA8A625AB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CDA2EAC5-E3CA-F68E-E02D-83DD1B6719C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A0931DAA-52AA-977D-A884-4F8BB0ABB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73CC7DE-8A92-E2CE-3978-C8CD753DFAE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8BA4DF1-EC86-9711-5D4D-63937AE4CF1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0443AC-D811-E9C4-D61B-25344AC251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8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944A3BE-B906-332E-1BFF-542109CFE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ue and white rectangle&#10;&#10;Description automatically generated">
            <a:extLst>
              <a:ext uri="{FF2B5EF4-FFF2-40B4-BE49-F238E27FC236}">
                <a16:creationId xmlns:a16="http://schemas.microsoft.com/office/drawing/2014/main" id="{48DB82E1-D15B-3E05-6425-995E205628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icons &amp; copyright">
            <a:extLst>
              <a:ext uri="{FF2B5EF4-FFF2-40B4-BE49-F238E27FC236}">
                <a16:creationId xmlns:a16="http://schemas.microsoft.com/office/drawing/2014/main" id="{2CBB64E2-EDB6-F17B-D941-5469D69F3F2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8EE19082-A3C8-80F8-1FE6-A54F4576E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04EB96F8-FA44-7218-3517-7FF4FB74D2BD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545B60E-A936-0D16-A3C7-8F79E3C241E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AF5CBD2D-6AE9-36E0-45FC-1BB16576D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179F5959-4866-6DCC-6D8F-6C35C16FA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10"/>
              <a:extLst>
                <a:ext uri="{FF2B5EF4-FFF2-40B4-BE49-F238E27FC236}">
                  <a16:creationId xmlns:a16="http://schemas.microsoft.com/office/drawing/2014/main" id="{D4B28143-E209-8037-7DC9-76E33A39C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71433A25-9759-1038-A23A-102D46B94D6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4E28EA1D-32E4-77B8-73B1-1E98D8E3A1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E9A6C6A1-0444-AA6D-4B88-7A87520A6A1A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F7D2C3C-9248-DF9B-02A3-07CD1CE8164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1707B4-7EE7-96F8-4B89-5F47423E1C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1A63F8E-4A66-AD47-EE96-6143390074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515815" y="1918832"/>
            <a:ext cx="3166946" cy="825694"/>
          </a:xfrm>
        </p:spPr>
        <p:txBody>
          <a:bodyPr>
            <a:normAutofit/>
          </a:bodyPr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2400" b="1" i="0">
                <a:solidFill>
                  <a:schemeClr val="tx2">
                    <a:lumMod val="50000"/>
                  </a:schemeClr>
                </a:solidFill>
                <a:latin typeface="+mj-lt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083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25DA2C55-881F-87BD-C3E5-82564AAA7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6483AE6B-E99A-7611-1CD7-CC9D8C176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EC7268F2-1CDE-4AA9-744F-36289605380A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AE5FACF2-FA25-B87F-0F3C-BD8892249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8667503-DD50-DA46-8343-77902DC6E7F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80796F-5B55-1695-87AD-9542B18F72CB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19CD64A5-B572-3B7F-1EB1-19FF61995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E0B19A8A-F0CD-460D-2C3B-48169CDA6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10"/>
              <a:extLst>
                <a:ext uri="{FF2B5EF4-FFF2-40B4-BE49-F238E27FC236}">
                  <a16:creationId xmlns:a16="http://schemas.microsoft.com/office/drawing/2014/main" id="{58792B75-3992-B3AE-66A1-FA8A625AB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CDA2EAC5-E3CA-F68E-E02D-83DD1B6719C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A0931DAA-52AA-977D-A884-4F8BB0ABB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73CC7DE-8A92-E2CE-3978-C8CD753DFAE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8BA4DF1-EC86-9711-5D4D-63937AE4CF1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0443AC-D811-E9C4-D61B-25344AC251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51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944A3BE-B906-332E-1BFF-542109CFE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ue and white rectangle&#10;&#10;Description automatically generated">
            <a:extLst>
              <a:ext uri="{FF2B5EF4-FFF2-40B4-BE49-F238E27FC236}">
                <a16:creationId xmlns:a16="http://schemas.microsoft.com/office/drawing/2014/main" id="{48DB82E1-D15B-3E05-6425-995E205628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icons &amp; copyright">
            <a:extLst>
              <a:ext uri="{FF2B5EF4-FFF2-40B4-BE49-F238E27FC236}">
                <a16:creationId xmlns:a16="http://schemas.microsoft.com/office/drawing/2014/main" id="{2CBB64E2-EDB6-F17B-D941-5469D69F3F2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8EE19082-A3C8-80F8-1FE6-A54F4576E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04EB96F8-FA44-7218-3517-7FF4FB74D2BD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545B60E-A936-0D16-A3C7-8F79E3C241E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AF5CBD2D-6AE9-36E0-45FC-1BB16576D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179F5959-4866-6DCC-6D8F-6C35C16FA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10"/>
              <a:extLst>
                <a:ext uri="{FF2B5EF4-FFF2-40B4-BE49-F238E27FC236}">
                  <a16:creationId xmlns:a16="http://schemas.microsoft.com/office/drawing/2014/main" id="{D4B28143-E209-8037-7DC9-76E33A39C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71433A25-9759-1038-A23A-102D46B94D6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4E28EA1D-32E4-77B8-73B1-1E98D8E3A1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E9A6C6A1-0444-AA6D-4B88-7A87520A6A1A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F7D2C3C-9248-DF9B-02A3-07CD1CE8164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16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148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5077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9378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742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198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9839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095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7330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61A130-D3A2-4741-98F0-78A9FBA9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2C4622-94B6-44D4-A6B7-3ABD2A3DA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A936AF-75D5-4131-8412-21BBADB7B7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6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DB53799-A9A9-CC61-21CD-103E12F83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6483AE6B-E99A-7611-1CD7-CC9D8C176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EC7268F2-1CDE-4AA9-744F-36289605380A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AE5FACF2-FA25-B87F-0F3C-BD8892249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8667503-DD50-DA46-8343-77902DC6E7F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80796F-5B55-1695-87AD-9542B18F72CB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19CD64A5-B572-3B7F-1EB1-19FF61995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E0B19A8A-F0CD-460D-2C3B-48169CDA6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10"/>
              <a:extLst>
                <a:ext uri="{FF2B5EF4-FFF2-40B4-BE49-F238E27FC236}">
                  <a16:creationId xmlns:a16="http://schemas.microsoft.com/office/drawing/2014/main" id="{58792B75-3992-B3AE-66A1-FA8A625AB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CDA2EAC5-E3CA-F68E-E02D-83DD1B6719C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A0931DAA-52AA-977D-A884-4F8BB0ABB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73CC7DE-8A92-E2CE-3978-C8CD753DFAE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8BA4DF1-EC86-9711-5D4D-63937AE4CF1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0443AC-D811-E9C4-D61B-25344AC251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97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4B0ED0-AA7A-498C-AD8A-0B253F57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646DC3-E2A5-4F68-86AC-14EB8BC34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0678" y="1749288"/>
            <a:ext cx="5339301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F6667A-CB20-4940-A3BF-E7F481E3E50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0459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673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00E9EE-67EE-4D59-B1FB-C22C0620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C68E99-DB4B-4542-AF5C-FDB1D78A0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98B35B-0B31-4DBE-AE41-6C369DD3567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714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82204D-AA59-4281-B094-CDB0E6D6948A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F1E9CB-7558-4122-A62E-9942A0DBBB65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5E6752-5F59-4508-8F3C-FF9D1B04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501235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977035-A32B-4655-A3B4-502342320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CBB8F7-81EE-4B65-A5E7-C39C5D0E3C8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275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10187-5F99-4C76-A9CB-1D43564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339301" cy="11592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22DE9-A995-49C6-AB11-26EBFBE58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4C2FD-77F4-4CA6-B013-4AF023D22F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004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906308"/>
            <a:ext cx="4071169" cy="576912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E2BCA-D966-4BA4-98A1-F55CD4BEB28B}"/>
              </a:ext>
            </a:extLst>
          </p:cNvPr>
          <p:cNvSpPr/>
          <p:nvPr/>
        </p:nvSpPr>
        <p:spPr bwMode="auto">
          <a:xfrm>
            <a:off x="4065024" y="906308"/>
            <a:ext cx="4071169" cy="57691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6B46-B989-40E8-92AD-90AFDD95A969}"/>
              </a:ext>
            </a:extLst>
          </p:cNvPr>
          <p:cNvSpPr/>
          <p:nvPr/>
        </p:nvSpPr>
        <p:spPr bwMode="auto">
          <a:xfrm>
            <a:off x="8120831" y="906308"/>
            <a:ext cx="4071169" cy="576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401EC-CFA2-4017-97FF-99696741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7807F-D435-3748-B68A-6F2BCBE2B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B9D1C1-137F-2449-9605-5A885723D2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15B7FF-8AE1-7840-8A12-38421A00C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248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98710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12540B-7B8C-4538-9553-857173998AE4}"/>
              </a:ext>
            </a:extLst>
          </p:cNvPr>
          <p:cNvSpPr/>
          <p:nvPr/>
        </p:nvSpPr>
        <p:spPr bwMode="auto">
          <a:xfrm>
            <a:off x="0" y="102457"/>
            <a:ext cx="12192000" cy="657297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258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DAEE8-1A37-EBB5-4503-B6013CD4C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2712785"/>
            <a:ext cx="12192000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070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ollage of people's faces&#10;&#10;Description automatically generated">
            <a:extLst>
              <a:ext uri="{FF2B5EF4-FFF2-40B4-BE49-F238E27FC236}">
                <a16:creationId xmlns:a16="http://schemas.microsoft.com/office/drawing/2014/main" id="{6BDEEAC0-66B1-2C60-7D57-F21336374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678F2-5771-717F-BFB4-E78D42F060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icons &amp; copyright">
            <a:extLst>
              <a:ext uri="{FF2B5EF4-FFF2-40B4-BE49-F238E27FC236}">
                <a16:creationId xmlns:a16="http://schemas.microsoft.com/office/drawing/2014/main" id="{24FB9A3B-E2B7-F2A3-28BA-065ADF6ADD06}"/>
              </a:ext>
            </a:extLst>
          </p:cNvPr>
          <p:cNvGrpSpPr/>
          <p:nvPr userDrawn="1"/>
        </p:nvGrpSpPr>
        <p:grpSpPr>
          <a:xfrm>
            <a:off x="338624" y="6181725"/>
            <a:ext cx="4461316" cy="542465"/>
            <a:chOff x="338624" y="6181725"/>
            <a:chExt cx="4461316" cy="542465"/>
          </a:xfrm>
        </p:grpSpPr>
        <p:sp>
          <p:nvSpPr>
            <p:cNvPr id="4" name="copyright">
              <a:extLst>
                <a:ext uri="{FF2B5EF4-FFF2-40B4-BE49-F238E27FC236}">
                  <a16:creationId xmlns:a16="http://schemas.microsoft.com/office/drawing/2014/main" id="{B67527DF-69D4-B579-D17F-3B8A09F8E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6962" y="6505633"/>
              <a:ext cx="29129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5" name="epri.com">
              <a:hlinkClick r:id="rId4"/>
              <a:extLst>
                <a:ext uri="{FF2B5EF4-FFF2-40B4-BE49-F238E27FC236}">
                  <a16:creationId xmlns:a16="http://schemas.microsoft.com/office/drawing/2014/main" id="{13C65919-436C-492E-C110-4C815A4AC0B6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516A25-BAB7-B6BA-8446-F279AE1EAEF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" name="Facebook icon">
              <a:hlinkClick r:id="rId5"/>
              <a:extLst>
                <a:ext uri="{FF2B5EF4-FFF2-40B4-BE49-F238E27FC236}">
                  <a16:creationId xmlns:a16="http://schemas.microsoft.com/office/drawing/2014/main" id="{6AB19718-D8D2-07C5-7FC2-E1327EA61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9" name="X icon">
              <a:hlinkClick r:id="rId7"/>
              <a:extLst>
                <a:ext uri="{FF2B5EF4-FFF2-40B4-BE49-F238E27FC236}">
                  <a16:creationId xmlns:a16="http://schemas.microsoft.com/office/drawing/2014/main" id="{5EEEC7E6-F54A-A41B-5571-A54645DB9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7" name="LinkedIn icon">
              <a:hlinkClick r:id="rId10"/>
              <a:extLst>
                <a:ext uri="{FF2B5EF4-FFF2-40B4-BE49-F238E27FC236}">
                  <a16:creationId xmlns:a16="http://schemas.microsoft.com/office/drawing/2014/main" id="{F406FCCA-87B9-BDB0-DB6A-BD1976254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9CBC3EA-20E5-85B5-BEAA-C6AABA8CF7CD}"/>
              </a:ext>
            </a:extLst>
          </p:cNvPr>
          <p:cNvSpPr txBox="1"/>
          <p:nvPr userDrawn="1"/>
        </p:nvSpPr>
        <p:spPr>
          <a:xfrm>
            <a:off x="0" y="328491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TOGETHER…SHAPING THE FUTURE OF ENERGY</a:t>
            </a:r>
            <a:r>
              <a:rPr lang="en-US" sz="36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®</a:t>
            </a:r>
            <a:endParaRPr lang="en-US" sz="32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79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ackground image" descr="A person and person wearing hardhats and reflective jackets&#10;&#10;Description automatically generated">
            <a:extLst>
              <a:ext uri="{FF2B5EF4-FFF2-40B4-BE49-F238E27FC236}">
                <a16:creationId xmlns:a16="http://schemas.microsoft.com/office/drawing/2014/main" id="{D4BA86E7-5C1B-3114-2CEA-255D5D36A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ue and white rectangle&#10;&#10;Description automatically generated">
            <a:extLst>
              <a:ext uri="{FF2B5EF4-FFF2-40B4-BE49-F238E27FC236}">
                <a16:creationId xmlns:a16="http://schemas.microsoft.com/office/drawing/2014/main" id="{4B46E803-EF00-C47C-4142-FEB8558F5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icons &amp; copyright">
            <a:extLst>
              <a:ext uri="{FF2B5EF4-FFF2-40B4-BE49-F238E27FC236}">
                <a16:creationId xmlns:a16="http://schemas.microsoft.com/office/drawing/2014/main" id="{665B53A2-5D5B-3554-44DE-DE228C2D7516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5" name="copyright">
              <a:extLst>
                <a:ext uri="{FF2B5EF4-FFF2-40B4-BE49-F238E27FC236}">
                  <a16:creationId xmlns:a16="http://schemas.microsoft.com/office/drawing/2014/main" id="{06D69970-CB2E-A4D3-9146-4D77DC12C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6" name="epri.com">
              <a:hlinkClick r:id="rId4"/>
              <a:extLst>
                <a:ext uri="{FF2B5EF4-FFF2-40B4-BE49-F238E27FC236}">
                  <a16:creationId xmlns:a16="http://schemas.microsoft.com/office/drawing/2014/main" id="{1EAE9E6E-7841-12E5-B766-CF31590FAB8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32DEA1-8BED-4154-F494-203D3B3D722E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9" name="Facebook icon">
              <a:hlinkClick r:id="rId5"/>
              <a:extLst>
                <a:ext uri="{FF2B5EF4-FFF2-40B4-BE49-F238E27FC236}">
                  <a16:creationId xmlns:a16="http://schemas.microsoft.com/office/drawing/2014/main" id="{CB7D4E98-F8FB-1966-7A8D-9C42EBC3C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0" name="X icon">
              <a:hlinkClick r:id="rId7"/>
              <a:extLst>
                <a:ext uri="{FF2B5EF4-FFF2-40B4-BE49-F238E27FC236}">
                  <a16:creationId xmlns:a16="http://schemas.microsoft.com/office/drawing/2014/main" id="{B1F99100-371F-0020-1E61-B732D84E8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8" name="LinkedIn icon">
              <a:hlinkClick r:id="rId10"/>
              <a:extLst>
                <a:ext uri="{FF2B5EF4-FFF2-40B4-BE49-F238E27FC236}">
                  <a16:creationId xmlns:a16="http://schemas.microsoft.com/office/drawing/2014/main" id="{EA833105-9EE7-D3DB-F43C-6F8D36929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8" name="speaker text">
            <a:extLst>
              <a:ext uri="{FF2B5EF4-FFF2-40B4-BE49-F238E27FC236}">
                <a16:creationId xmlns:a16="http://schemas.microsoft.com/office/drawing/2014/main" id="{01DFD416-66D5-47F4-B045-0C53E6F91488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6" name="subtitle">
            <a:extLst>
              <a:ext uri="{FF2B5EF4-FFF2-40B4-BE49-F238E27FC236}">
                <a16:creationId xmlns:a16="http://schemas.microsoft.com/office/drawing/2014/main" id="{C9B9DF57-48D2-92F0-1A74-79C183A6DF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itle text">
            <a:extLst>
              <a:ext uri="{FF2B5EF4-FFF2-40B4-BE49-F238E27FC236}">
                <a16:creationId xmlns:a16="http://schemas.microsoft.com/office/drawing/2014/main" id="{7D1329EF-297E-646E-A5E8-5228C5D39C0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C1D904F-2FF3-0EC0-0160-4A52FEF43DB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BE83DE-79BB-A03A-1F04-DEF87697B5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66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 image">
            <a:extLst>
              <a:ext uri="{FF2B5EF4-FFF2-40B4-BE49-F238E27FC236}">
                <a16:creationId xmlns:a16="http://schemas.microsoft.com/office/drawing/2014/main" id="{227204CD-466F-DA1D-C26F-8D5114713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4C8E86C8-D4E8-43E4-ED25-8F02EA0592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icons &amp; copyright">
            <a:extLst>
              <a:ext uri="{FF2B5EF4-FFF2-40B4-BE49-F238E27FC236}">
                <a16:creationId xmlns:a16="http://schemas.microsoft.com/office/drawing/2014/main" id="{5B0B51EE-1845-EA19-771D-A8E4E29FC7E4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8" name="copyright">
              <a:extLst>
                <a:ext uri="{FF2B5EF4-FFF2-40B4-BE49-F238E27FC236}">
                  <a16:creationId xmlns:a16="http://schemas.microsoft.com/office/drawing/2014/main" id="{59D1EE32-6981-0554-D8C9-455DDCC6E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9" name="epri.com">
              <a:hlinkClick r:id="rId4"/>
              <a:extLst>
                <a:ext uri="{FF2B5EF4-FFF2-40B4-BE49-F238E27FC236}">
                  <a16:creationId xmlns:a16="http://schemas.microsoft.com/office/drawing/2014/main" id="{E85485AF-A652-7E2D-9AA6-C27278109E2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40A0C3-F19C-9D4C-F886-9C9DC4C75E4E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Facebook icon">
              <a:hlinkClick r:id="rId5"/>
              <a:extLst>
                <a:ext uri="{FF2B5EF4-FFF2-40B4-BE49-F238E27FC236}">
                  <a16:creationId xmlns:a16="http://schemas.microsoft.com/office/drawing/2014/main" id="{94A86A42-A529-A203-D775-5F4E251B2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2" name="X icon">
              <a:hlinkClick r:id="rId7"/>
              <a:extLst>
                <a:ext uri="{FF2B5EF4-FFF2-40B4-BE49-F238E27FC236}">
                  <a16:creationId xmlns:a16="http://schemas.microsoft.com/office/drawing/2014/main" id="{FF7EB385-D883-1A2B-C949-AEEE19E85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3" name="LinkedIn icon">
              <a:hlinkClick r:id="rId10"/>
              <a:extLst>
                <a:ext uri="{FF2B5EF4-FFF2-40B4-BE49-F238E27FC236}">
                  <a16:creationId xmlns:a16="http://schemas.microsoft.com/office/drawing/2014/main" id="{1D4EAF1D-637F-98A7-069D-2BEA84B86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4" name="speaker text">
            <a:extLst>
              <a:ext uri="{FF2B5EF4-FFF2-40B4-BE49-F238E27FC236}">
                <a16:creationId xmlns:a16="http://schemas.microsoft.com/office/drawing/2014/main" id="{80EEB94D-674E-D7A2-4F29-89E036EEFA70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291C2B40-B298-8D1F-5B26-6F6E702A8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47634B91-25FA-988D-86A5-DF6C66BDD7C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245CAB4-9342-928F-EAAA-0B92A52ED51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587447-AC8D-DC18-9FB0-96BEE0A15EC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5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944A3BE-B906-332E-1BFF-542109CFE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ue and white rectangle&#10;&#10;Description automatically generated">
            <a:extLst>
              <a:ext uri="{FF2B5EF4-FFF2-40B4-BE49-F238E27FC236}">
                <a16:creationId xmlns:a16="http://schemas.microsoft.com/office/drawing/2014/main" id="{48DB82E1-D15B-3E05-6425-995E205628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icons &amp; copyright">
            <a:extLst>
              <a:ext uri="{FF2B5EF4-FFF2-40B4-BE49-F238E27FC236}">
                <a16:creationId xmlns:a16="http://schemas.microsoft.com/office/drawing/2014/main" id="{2CBB64E2-EDB6-F17B-D941-5469D69F3F2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8EE19082-A3C8-80F8-1FE6-A54F4576E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04EB96F8-FA44-7218-3517-7FF4FB74D2BD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545B60E-A936-0D16-A3C7-8F79E3C241E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AF5CBD2D-6AE9-36E0-45FC-1BB16576D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179F5959-4866-6DCC-6D8F-6C35C16FA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10"/>
              <a:extLst>
                <a:ext uri="{FF2B5EF4-FFF2-40B4-BE49-F238E27FC236}">
                  <a16:creationId xmlns:a16="http://schemas.microsoft.com/office/drawing/2014/main" id="{D4B28143-E209-8037-7DC9-76E33A39C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71433A25-9759-1038-A23A-102D46B94D6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4E28EA1D-32E4-77B8-73B1-1E98D8E3A1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E9A6C6A1-0444-AA6D-4B88-7A87520A6A1A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F7D2C3C-9248-DF9B-02A3-07CD1CE8164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1707B4-7EE7-96F8-4B89-5F47423E1C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1A63F8E-4A66-AD47-EE96-6143390074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515815" y="1918832"/>
            <a:ext cx="3166946" cy="825694"/>
          </a:xfrm>
        </p:spPr>
        <p:txBody>
          <a:bodyPr>
            <a:normAutofit/>
          </a:bodyPr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2400" b="1" i="0">
                <a:solidFill>
                  <a:schemeClr val="tx2">
                    <a:lumMod val="50000"/>
                  </a:schemeClr>
                </a:solidFill>
                <a:latin typeface="+mj-lt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37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 image">
            <a:extLst>
              <a:ext uri="{FF2B5EF4-FFF2-40B4-BE49-F238E27FC236}">
                <a16:creationId xmlns:a16="http://schemas.microsoft.com/office/drawing/2014/main" id="{CE11379D-2A54-955B-83DD-08D4139ED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586743F5-0B6A-590A-9280-3CFF9ABFD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icons &amp; copyright">
            <a:extLst>
              <a:ext uri="{FF2B5EF4-FFF2-40B4-BE49-F238E27FC236}">
                <a16:creationId xmlns:a16="http://schemas.microsoft.com/office/drawing/2014/main" id="{A5BE702D-6589-BBE8-1F5D-4786929D789D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8" name="copyright">
              <a:extLst>
                <a:ext uri="{FF2B5EF4-FFF2-40B4-BE49-F238E27FC236}">
                  <a16:creationId xmlns:a16="http://schemas.microsoft.com/office/drawing/2014/main" id="{7793006F-A502-4C77-781E-F3083B138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9" name="epri.com">
              <a:hlinkClick r:id="rId4"/>
              <a:extLst>
                <a:ext uri="{FF2B5EF4-FFF2-40B4-BE49-F238E27FC236}">
                  <a16:creationId xmlns:a16="http://schemas.microsoft.com/office/drawing/2014/main" id="{94FE15AE-CD0D-DA02-13B6-6AC2EF378771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B2A2711-EE67-6D13-160A-8CB27345BBB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Facebook icon">
              <a:hlinkClick r:id="rId5"/>
              <a:extLst>
                <a:ext uri="{FF2B5EF4-FFF2-40B4-BE49-F238E27FC236}">
                  <a16:creationId xmlns:a16="http://schemas.microsoft.com/office/drawing/2014/main" id="{1BEED67E-196F-0126-3050-7E00784BA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2" name="X icon">
              <a:hlinkClick r:id="rId7"/>
              <a:extLst>
                <a:ext uri="{FF2B5EF4-FFF2-40B4-BE49-F238E27FC236}">
                  <a16:creationId xmlns:a16="http://schemas.microsoft.com/office/drawing/2014/main" id="{78FC5618-848C-9FEF-B681-085424F80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3" name="LinkedIn icon">
              <a:hlinkClick r:id="rId10"/>
              <a:extLst>
                <a:ext uri="{FF2B5EF4-FFF2-40B4-BE49-F238E27FC236}">
                  <a16:creationId xmlns:a16="http://schemas.microsoft.com/office/drawing/2014/main" id="{CB6DFDBB-F27A-A123-E3E3-23B3599A6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4" name="speaker text">
            <a:extLst>
              <a:ext uri="{FF2B5EF4-FFF2-40B4-BE49-F238E27FC236}">
                <a16:creationId xmlns:a16="http://schemas.microsoft.com/office/drawing/2014/main" id="{F0700B10-3571-82F0-CBEF-EA825436FB26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C57E226B-4A43-D50A-6BB5-19EA6ADF3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EBD3BB55-FF81-E999-476B-9CE5CEBFA0E6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3FC8515-7565-F182-2227-F7A032268B3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47CAFF-78C7-8F1D-5DF5-81DC64FA521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708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&amp;D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image">
            <a:extLst>
              <a:ext uri="{FF2B5EF4-FFF2-40B4-BE49-F238E27FC236}">
                <a16:creationId xmlns:a16="http://schemas.microsoft.com/office/drawing/2014/main" id="{5BFA1840-DB6D-7159-AE26-E3D9252E9C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9EC0545B-DE59-6EF1-E72D-C715244C95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CDFD1DEF-B29C-AB3C-3E73-DFA749F3C980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CFF25273-5F20-DD77-58AE-9D4FF0996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C3364B0-225F-08F0-B311-40F2E30A9C10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5FADAA3-185A-791A-4E59-6E323A93BBBF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F23EC820-610D-6376-1C3E-DE4A8B30E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7AFBAC84-F0EB-3CD2-E8F2-D8EA5B2D2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10"/>
              <a:extLst>
                <a:ext uri="{FF2B5EF4-FFF2-40B4-BE49-F238E27FC236}">
                  <a16:creationId xmlns:a16="http://schemas.microsoft.com/office/drawing/2014/main" id="{8D5FC7E2-24D9-3BDE-748A-829631619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A84FE7D4-F5AC-618E-372B-1DFC23D993CE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66DE7777-90B9-EBAE-A6EF-3017FCF11E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7440C898-4ED3-3626-EFD8-4B1DA7285DA8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CFD40E50-2685-769D-C610-B300B1ACED1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C4ABC3-12AE-008E-0B64-EF4DE57CBD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35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&amp;S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image">
            <a:extLst>
              <a:ext uri="{FF2B5EF4-FFF2-40B4-BE49-F238E27FC236}">
                <a16:creationId xmlns:a16="http://schemas.microsoft.com/office/drawing/2014/main" id="{CA709975-495D-D860-C31C-0B709E01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6483AE6B-E99A-7611-1CD7-CC9D8C176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EC7268F2-1CDE-4AA9-744F-36289605380A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AE5FACF2-FA25-B87F-0F3C-BD8892249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8667503-DD50-DA46-8343-77902DC6E7F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80796F-5B55-1695-87AD-9542B18F72CB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19CD64A5-B572-3B7F-1EB1-19FF61995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E0B19A8A-F0CD-460D-2C3B-48169CDA6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10"/>
              <a:extLst>
                <a:ext uri="{FF2B5EF4-FFF2-40B4-BE49-F238E27FC236}">
                  <a16:creationId xmlns:a16="http://schemas.microsoft.com/office/drawing/2014/main" id="{58792B75-3992-B3AE-66A1-FA8A625AB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CDA2EAC5-E3CA-F68E-E02D-83DD1B6719C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A0931DAA-52AA-977D-A884-4F8BB0ABB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73CC7DE-8A92-E2CE-3978-C8CD753DFAE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8BA4DF1-EC86-9711-5D4D-63937AE4CF1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0443AC-D811-E9C4-D61B-25344AC251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73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25DA2C55-881F-87BD-C3E5-82564AAA7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6483AE6B-E99A-7611-1CD7-CC9D8C176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EC7268F2-1CDE-4AA9-744F-36289605380A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AE5FACF2-FA25-B87F-0F3C-BD8892249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8667503-DD50-DA46-8343-77902DC6E7F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80796F-5B55-1695-87AD-9542B18F72CB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19CD64A5-B572-3B7F-1EB1-19FF61995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E0B19A8A-F0CD-460D-2C3B-48169CDA6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10"/>
              <a:extLst>
                <a:ext uri="{FF2B5EF4-FFF2-40B4-BE49-F238E27FC236}">
                  <a16:creationId xmlns:a16="http://schemas.microsoft.com/office/drawing/2014/main" id="{58792B75-3992-B3AE-66A1-FA8A625AB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CDA2EAC5-E3CA-F68E-E02D-83DD1B6719C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A0931DAA-52AA-977D-A884-4F8BB0ABB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73CC7DE-8A92-E2CE-3978-C8CD753DFAE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8BA4DF1-EC86-9711-5D4D-63937AE4CF1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0443AC-D811-E9C4-D61B-25344AC251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4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DB53799-A9A9-CC61-21CD-103E12F83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6483AE6B-E99A-7611-1CD7-CC9D8C176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EC7268F2-1CDE-4AA9-744F-36289605380A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AE5FACF2-FA25-B87F-0F3C-BD8892249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8667503-DD50-DA46-8343-77902DC6E7F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80796F-5B55-1695-87AD-9542B18F72CB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19CD64A5-B572-3B7F-1EB1-19FF61995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E0B19A8A-F0CD-460D-2C3B-48169CDA6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10"/>
              <a:extLst>
                <a:ext uri="{FF2B5EF4-FFF2-40B4-BE49-F238E27FC236}">
                  <a16:creationId xmlns:a16="http://schemas.microsoft.com/office/drawing/2014/main" id="{58792B75-3992-B3AE-66A1-FA8A625AB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CDA2EAC5-E3CA-F68E-E02D-83DD1B6719C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A0931DAA-52AA-977D-A884-4F8BB0ABB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73CC7DE-8A92-E2CE-3978-C8CD753DFAE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8BA4DF1-EC86-9711-5D4D-63937AE4CF1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0443AC-D811-E9C4-D61B-25344AC251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77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944A3BE-B906-332E-1BFF-542109CFE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ue and white rectangle&#10;&#10;Description automatically generated">
            <a:extLst>
              <a:ext uri="{FF2B5EF4-FFF2-40B4-BE49-F238E27FC236}">
                <a16:creationId xmlns:a16="http://schemas.microsoft.com/office/drawing/2014/main" id="{48DB82E1-D15B-3E05-6425-995E205628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icons &amp; copyright">
            <a:extLst>
              <a:ext uri="{FF2B5EF4-FFF2-40B4-BE49-F238E27FC236}">
                <a16:creationId xmlns:a16="http://schemas.microsoft.com/office/drawing/2014/main" id="{2CBB64E2-EDB6-F17B-D941-5469D69F3F2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8EE19082-A3C8-80F8-1FE6-A54F4576E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04EB96F8-FA44-7218-3517-7FF4FB74D2BD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545B60E-A936-0D16-A3C7-8F79E3C241E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AF5CBD2D-6AE9-36E0-45FC-1BB16576D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179F5959-4866-6DCC-6D8F-6C35C16FA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10"/>
              <a:extLst>
                <a:ext uri="{FF2B5EF4-FFF2-40B4-BE49-F238E27FC236}">
                  <a16:creationId xmlns:a16="http://schemas.microsoft.com/office/drawing/2014/main" id="{D4B28143-E209-8037-7DC9-76E33A39C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71433A25-9759-1038-A23A-102D46B94D6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4E28EA1D-32E4-77B8-73B1-1E98D8E3A1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E9A6C6A1-0444-AA6D-4B88-7A87520A6A1A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F7D2C3C-9248-DF9B-02A3-07CD1CE8164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1707B4-7EE7-96F8-4B89-5F47423E1C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1A63F8E-4A66-AD47-EE96-6143390074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515815" y="1918832"/>
            <a:ext cx="3166946" cy="825694"/>
          </a:xfrm>
        </p:spPr>
        <p:txBody>
          <a:bodyPr>
            <a:normAutofit/>
          </a:bodyPr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2400" b="1" i="0">
                <a:solidFill>
                  <a:schemeClr val="tx2">
                    <a:lumMod val="50000"/>
                  </a:schemeClr>
                </a:solidFill>
                <a:latin typeface="+mj-lt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780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944A3BE-B906-332E-1BFF-542109CFE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ue and white rectangle&#10;&#10;Description automatically generated">
            <a:extLst>
              <a:ext uri="{FF2B5EF4-FFF2-40B4-BE49-F238E27FC236}">
                <a16:creationId xmlns:a16="http://schemas.microsoft.com/office/drawing/2014/main" id="{48DB82E1-D15B-3E05-6425-995E205628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icons &amp; copyright">
            <a:extLst>
              <a:ext uri="{FF2B5EF4-FFF2-40B4-BE49-F238E27FC236}">
                <a16:creationId xmlns:a16="http://schemas.microsoft.com/office/drawing/2014/main" id="{2CBB64E2-EDB6-F17B-D941-5469D69F3F2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8EE19082-A3C8-80F8-1FE6-A54F4576E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04EB96F8-FA44-7218-3517-7FF4FB74D2BD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545B60E-A936-0D16-A3C7-8F79E3C241E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AF5CBD2D-6AE9-36E0-45FC-1BB16576D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179F5959-4866-6DCC-6D8F-6C35C16FA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10"/>
              <a:extLst>
                <a:ext uri="{FF2B5EF4-FFF2-40B4-BE49-F238E27FC236}">
                  <a16:creationId xmlns:a16="http://schemas.microsoft.com/office/drawing/2014/main" id="{D4B28143-E209-8037-7DC9-76E33A39C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71433A25-9759-1038-A23A-102D46B94D6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4E28EA1D-32E4-77B8-73B1-1E98D8E3A1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E9A6C6A1-0444-AA6D-4B88-7A87520A6A1A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F7D2C3C-9248-DF9B-02A3-07CD1CE8164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87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263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5019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08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944A3BE-B906-332E-1BFF-542109CFE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ue and white rectangle&#10;&#10;Description automatically generated">
            <a:extLst>
              <a:ext uri="{FF2B5EF4-FFF2-40B4-BE49-F238E27FC236}">
                <a16:creationId xmlns:a16="http://schemas.microsoft.com/office/drawing/2014/main" id="{48DB82E1-D15B-3E05-6425-995E205628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icons &amp; copyright">
            <a:extLst>
              <a:ext uri="{FF2B5EF4-FFF2-40B4-BE49-F238E27FC236}">
                <a16:creationId xmlns:a16="http://schemas.microsoft.com/office/drawing/2014/main" id="{2CBB64E2-EDB6-F17B-D941-5469D69F3F2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8EE19082-A3C8-80F8-1FE6-A54F4576E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2025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04EB96F8-FA44-7218-3517-7FF4FB74D2BD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545B60E-A936-0D16-A3C7-8F79E3C241E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AF5CBD2D-6AE9-36E0-45FC-1BB16576D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179F5959-4866-6DCC-6D8F-6C35C16FA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10"/>
              <a:extLst>
                <a:ext uri="{FF2B5EF4-FFF2-40B4-BE49-F238E27FC236}">
                  <a16:creationId xmlns:a16="http://schemas.microsoft.com/office/drawing/2014/main" id="{D4B28143-E209-8037-7DC9-76E33A39C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71433A25-9759-1038-A23A-102D46B94D6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4E28EA1D-32E4-77B8-73B1-1E98D8E3A1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E9A6C6A1-0444-AA6D-4B88-7A87520A6A1A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F7D2C3C-9248-DF9B-02A3-07CD1CE8164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72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82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238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3680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329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2799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61A130-D3A2-4741-98F0-78A9FBA9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2C4622-94B6-44D4-A6B7-3ABD2A3DA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A936AF-75D5-4131-8412-21BBADB7B7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948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4B0ED0-AA7A-498C-AD8A-0B253F57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646DC3-E2A5-4F68-86AC-14EB8BC34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0678" y="1749288"/>
            <a:ext cx="5339301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F6667A-CB20-4940-A3BF-E7F481E3E50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0459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017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00E9EE-67EE-4D59-B1FB-C22C0620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C68E99-DB4B-4542-AF5C-FDB1D78A0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98B35B-0B31-4DBE-AE41-6C369DD3567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076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82204D-AA59-4281-B094-CDB0E6D6948A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F1E9CB-7558-4122-A62E-9942A0DBBB65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5E6752-5F59-4508-8F3C-FF9D1B04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501235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977035-A32B-4655-A3B4-502342320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CBB8F7-81EE-4B65-A5E7-C39C5D0E3C8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86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10187-5F99-4C76-A9CB-1D43564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339301" cy="11592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22DE9-A995-49C6-AB11-26EBFBE58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4C2FD-77F4-4CA6-B013-4AF023D22F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2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image" Target="../media/image30.sv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1">
            <a:extLst>
              <a:ext uri="{FF2B5EF4-FFF2-40B4-BE49-F238E27FC236}">
                <a16:creationId xmlns:a16="http://schemas.microsoft.com/office/drawing/2014/main" id="{5DF57B04-D6F9-4D53-867D-F4768956F1F6}"/>
              </a:ext>
            </a:extLst>
          </p:cNvPr>
          <p:cNvSpPr/>
          <p:nvPr/>
        </p:nvSpPr>
        <p:spPr>
          <a:xfrm>
            <a:off x="0" y="6675437"/>
            <a:ext cx="12192000" cy="18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4656903" y="6659790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2025 Electric Power Research Institute, Inc. All rights reserved.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81280" y="6659790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AD1C04C-FF14-E24F-BEA1-4C27E393842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533578" y="6719007"/>
            <a:ext cx="570318" cy="1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6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17" r:id="rId5"/>
    <p:sldLayoutId id="2147483757" r:id="rId6"/>
    <p:sldLayoutId id="2147483758" r:id="rId7"/>
    <p:sldLayoutId id="2147483755" r:id="rId8"/>
    <p:sldLayoutId id="2147483759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8" r:id="rId18"/>
    <p:sldLayoutId id="2147483743" r:id="rId19"/>
    <p:sldLayoutId id="2147483744" r:id="rId20"/>
    <p:sldLayoutId id="2147483745" r:id="rId21"/>
    <p:sldLayoutId id="2147483754" r:id="rId22"/>
    <p:sldLayoutId id="2147483742" r:id="rId23"/>
    <p:sldLayoutId id="2147483747" r:id="rId24"/>
    <p:sldLayoutId id="2147483715" r:id="rId25"/>
    <p:sldLayoutId id="2147483753" r:id="rId26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7AB45-5C00-470C-B02A-25EE18700700}"/>
              </a:ext>
            </a:extLst>
          </p:cNvPr>
          <p:cNvSpPr/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1B13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8495C244-7367-46AC-9E31-F49FBCBA73EC}"/>
              </a:ext>
            </a:extLst>
          </p:cNvPr>
          <p:cNvSpPr/>
          <p:nvPr/>
        </p:nvSpPr>
        <p:spPr>
          <a:xfrm>
            <a:off x="0" y="6675437"/>
            <a:ext cx="12192000" cy="1841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232D3423-C96E-49AF-BCFD-C53160D53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903" y="6659790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2025 Electric Power Research Institute, Inc. All rights reserved.</a:t>
            </a: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A0464F9C-6E20-44DD-B827-4AD9E7B12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" y="6659790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19EED32-231F-4958-9106-0885046D288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533578" y="6719007"/>
            <a:ext cx="570318" cy="1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7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60" r:id="rId7"/>
    <p:sldLayoutId id="2147483761" r:id="rId8"/>
    <p:sldLayoutId id="2147483762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48" r:id="rId19"/>
    <p:sldLayoutId id="2147483749" r:id="rId20"/>
    <p:sldLayoutId id="2147483750" r:id="rId21"/>
    <p:sldLayoutId id="2147483751" r:id="rId22"/>
    <p:sldLayoutId id="2147483738" r:id="rId23"/>
    <p:sldLayoutId id="2147483740" r:id="rId24"/>
    <p:sldLayoutId id="2147483756" r:id="rId25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SzPct val="80000"/>
        <a:buChar char="–"/>
        <a:defRPr sz="2800">
          <a:solidFill>
            <a:schemeClr val="bg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SzPct val="80000"/>
        <a:buChar char="–"/>
        <a:defRPr sz="2800">
          <a:solidFill>
            <a:schemeClr val="bg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1">
            <a:extLst>
              <a:ext uri="{FF2B5EF4-FFF2-40B4-BE49-F238E27FC236}">
                <a16:creationId xmlns:a16="http://schemas.microsoft.com/office/drawing/2014/main" id="{5DF57B04-D6F9-4D53-867D-F4768956F1F6}"/>
              </a:ext>
            </a:extLst>
          </p:cNvPr>
          <p:cNvSpPr/>
          <p:nvPr/>
        </p:nvSpPr>
        <p:spPr>
          <a:xfrm>
            <a:off x="0" y="6675437"/>
            <a:ext cx="12192000" cy="18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4656903" y="6659790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2025 Electric Power Research Institute, Inc. All rights reserved.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81280" y="6659790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AD1C04C-FF14-E24F-BEA1-4C27E393842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533578" y="6719007"/>
            <a:ext cx="570318" cy="1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7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1">
            <a:extLst>
              <a:ext uri="{FF2B5EF4-FFF2-40B4-BE49-F238E27FC236}">
                <a16:creationId xmlns:a16="http://schemas.microsoft.com/office/drawing/2014/main" id="{5DF57B04-D6F9-4D53-867D-F4768956F1F6}"/>
              </a:ext>
            </a:extLst>
          </p:cNvPr>
          <p:cNvSpPr/>
          <p:nvPr/>
        </p:nvSpPr>
        <p:spPr>
          <a:xfrm>
            <a:off x="0" y="6675437"/>
            <a:ext cx="12192000" cy="18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4656903" y="6659790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2025 Electric Power Research Institute, Inc. All rights reserved.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81280" y="6659790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AD1C04C-FF14-E24F-BEA1-4C27E393842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533578" y="6719007"/>
            <a:ext cx="570318" cy="1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0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ri.com/research/programs/027570/events/9FE82358-C746-4944-A987-82E0D30B7D31" TargetMode="External"/><Relationship Id="rId13" Type="http://schemas.openxmlformats.org/officeDocument/2006/relationships/hyperlink" Target="https://www.epri.com/research/programs/067417/events/1F0D7D09-5402-4DB8-92ED-8F0FC3245820" TargetMode="External"/><Relationship Id="rId3" Type="http://schemas.openxmlformats.org/officeDocument/2006/relationships/hyperlink" Target="https://www.epri.com/research/programs/027560/events/49A512DB-3D3F-460A-90A7-BB80C8CE3C36" TargetMode="External"/><Relationship Id="rId7" Type="http://schemas.openxmlformats.org/officeDocument/2006/relationships/hyperlink" Target="https://www.epri.com/research/programs/027570/events/38680329-A2E4-4F66-8137-C484A8BB85F4" TargetMode="External"/><Relationship Id="rId12" Type="http://schemas.openxmlformats.org/officeDocument/2006/relationships/hyperlink" Target="https://www.epri.com/research/programs/067417/events/C0841A38-E23E-49FE-9012-FDA2C54C535A" TargetMode="External"/><Relationship Id="rId2" Type="http://schemas.openxmlformats.org/officeDocument/2006/relationships/hyperlink" Target="https://www.epri.com/research/programs/027560/events/C04819E5-5D73-44D3-974A-5BFD0D97AEB8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epri.com/research/programs/027560/events/6C99BF18-5CE7-490B-83CA-9F31A9B23F60" TargetMode="External"/><Relationship Id="rId11" Type="http://schemas.openxmlformats.org/officeDocument/2006/relationships/hyperlink" Target="https://www.epri.com/research/programs/027570/events/90D840D9-0121-460E-B3D3-540B02CDFF42" TargetMode="External"/><Relationship Id="rId5" Type="http://schemas.openxmlformats.org/officeDocument/2006/relationships/hyperlink" Target="https://www.epri.com/research/programs/027560/events/7B45C29D-60F6-4E5A-ADB8-49F77665607D" TargetMode="External"/><Relationship Id="rId15" Type="http://schemas.openxmlformats.org/officeDocument/2006/relationships/hyperlink" Target="https://www.epri.com/research/programs/067417/events/8ECFDC44-FD66-469E-863C-185CBDCD2318" TargetMode="External"/><Relationship Id="rId10" Type="http://schemas.openxmlformats.org/officeDocument/2006/relationships/hyperlink" Target="https://www.epri.com/research/programs/027570/events/04F51487-A918-4F7B-A11F-7D8FF4626534" TargetMode="External"/><Relationship Id="rId4" Type="http://schemas.openxmlformats.org/officeDocument/2006/relationships/hyperlink" Target="https://www.epri.com/research/programs/027560/events/D279BE2C-DE2E-4810-91C3-142B2190CF99" TargetMode="External"/><Relationship Id="rId9" Type="http://schemas.openxmlformats.org/officeDocument/2006/relationships/hyperlink" Target="https://www.epri.com/research/programs/027570/events/2BC668F9-9C7F-4F65-A870-4D7105F8B31E" TargetMode="External"/><Relationship Id="rId14" Type="http://schemas.openxmlformats.org/officeDocument/2006/relationships/hyperlink" Target="https://www.epri.com/research/programs/067417/events/3311A32D-3832-478E-9177-789A4E6CAD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71F5B2-B0AA-8FE0-51C7-386DE2CBE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785411"/>
              </p:ext>
            </p:extLst>
          </p:nvPr>
        </p:nvGraphicFramePr>
        <p:xfrm>
          <a:off x="957096" y="858505"/>
          <a:ext cx="10277805" cy="554246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6452425">
                  <a:extLst>
                    <a:ext uri="{9D8B030D-6E8A-4147-A177-3AD203B41FA5}">
                      <a16:colId xmlns:a16="http://schemas.microsoft.com/office/drawing/2014/main" val="3269233818"/>
                    </a:ext>
                  </a:extLst>
                </a:gridCol>
                <a:gridCol w="3825380">
                  <a:extLst>
                    <a:ext uri="{9D8B030D-6E8A-4147-A177-3AD203B41FA5}">
                      <a16:colId xmlns:a16="http://schemas.microsoft.com/office/drawing/2014/main" val="572628734"/>
                    </a:ext>
                  </a:extLst>
                </a:gridCol>
              </a:tblGrid>
              <a:tr h="354413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Project Set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Link to Materials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858104"/>
                  </a:ext>
                </a:extLst>
              </a:tr>
              <a:tr h="35441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PS39A: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200" b="0" dirty="0">
                          <a:effectLst/>
                        </a:rPr>
                        <a:t>Real-time Operations and Situational Awareness</a:t>
                      </a:r>
                      <a:endParaRPr lang="en-US" sz="12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hlinkClick r:id="rId2"/>
                        </a:rPr>
                        <a:t>Materials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297198"/>
                  </a:ext>
                </a:extLst>
              </a:tr>
              <a:tr h="35441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PS39B: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200" b="0" dirty="0">
                          <a:effectLst/>
                        </a:rPr>
                        <a:t>Volt/Var Management and Power Flow Control</a:t>
                      </a:r>
                      <a:endParaRPr lang="en-US" sz="12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hlinkClick r:id="rId3"/>
                        </a:rPr>
                        <a:t>Materials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473003"/>
                  </a:ext>
                </a:extLst>
              </a:tr>
              <a:tr h="35441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PS39C: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b="0" dirty="0">
                          <a:effectLst/>
                        </a:rPr>
                        <a:t>System Restoration and Emergency Operations</a:t>
                      </a:r>
                      <a:endParaRPr lang="en-US" sz="12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hlinkClick r:id="rId4"/>
                        </a:rPr>
                        <a:t>Materials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057645"/>
                  </a:ext>
                </a:extLst>
              </a:tr>
              <a:tr h="35441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PS39D: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200" b="0" dirty="0">
                          <a:effectLst/>
                        </a:rPr>
                        <a:t>Operations Planning and Engineering Support Studies</a:t>
                      </a:r>
                      <a:endParaRPr lang="en-US" sz="12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hlinkClick r:id="rId5"/>
                        </a:rPr>
                        <a:t>Materials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881233"/>
                  </a:ext>
                </a:extLst>
              </a:tr>
              <a:tr h="35441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PS39E: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200" b="0" dirty="0">
                          <a:effectLst/>
                        </a:rPr>
                        <a:t>Monitoring, Analysis, and Control Using </a:t>
                      </a:r>
                      <a:r>
                        <a:rPr lang="en-US" sz="1200" b="0" dirty="0" err="1">
                          <a:effectLst/>
                        </a:rPr>
                        <a:t>Synchrophasors</a:t>
                      </a:r>
                      <a:endParaRPr lang="en-US" sz="12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hlinkClick r:id="rId6"/>
                        </a:rPr>
                        <a:t>Materials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059078"/>
                  </a:ext>
                </a:extLst>
              </a:tr>
              <a:tr h="35441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PS40A: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200" b="0" dirty="0">
                          <a:effectLst/>
                        </a:rPr>
                        <a:t>Model Development, Validation, and Management</a:t>
                      </a:r>
                      <a:endParaRPr lang="en-US" sz="12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hlinkClick r:id="rId7"/>
                        </a:rPr>
                        <a:t>Materials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618559"/>
                  </a:ext>
                </a:extLst>
              </a:tr>
              <a:tr h="35441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PS40C: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200" b="0" dirty="0">
                          <a:effectLst/>
                        </a:rPr>
                        <a:t>Methods and Frameworks for Advancing Transmission Planning</a:t>
                      </a:r>
                      <a:endParaRPr lang="en-US" sz="12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hlinkClick r:id="rId8"/>
                        </a:rPr>
                        <a:t>Materials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714461"/>
                  </a:ext>
                </a:extLst>
              </a:tr>
              <a:tr h="35441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PS40D: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200" b="0" dirty="0">
                          <a:effectLst/>
                        </a:rPr>
                        <a:t>Special Assessments Supporting Transmission Planning</a:t>
                      </a:r>
                      <a:endParaRPr lang="en-US" sz="12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hlinkClick r:id="rId9"/>
                        </a:rPr>
                        <a:t>Materials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065990"/>
                  </a:ext>
                </a:extLst>
              </a:tr>
              <a:tr h="43317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PS40E: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b="0" dirty="0">
                          <a:effectLst/>
                        </a:rPr>
                        <a:t>Analytics for Emerging Transmission Needs: GET/HVDC</a:t>
                      </a:r>
                      <a:endParaRPr lang="en-US" sz="12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hlinkClick r:id="rId10"/>
                        </a:rPr>
                        <a:t>Materials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235941"/>
                  </a:ext>
                </a:extLst>
              </a:tr>
              <a:tr h="35441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PS40E: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b="0" dirty="0">
                          <a:effectLst/>
                        </a:rPr>
                        <a:t>Analytics for Emerging Transmission: Advanced Reliability Tool Set</a:t>
                      </a:r>
                      <a:endParaRPr lang="en-US" sz="12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hlinkClick r:id="rId11"/>
                        </a:rPr>
                        <a:t>Materials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033681"/>
                  </a:ext>
                </a:extLst>
              </a:tr>
              <a:tr h="35441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PS173A: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200" b="0" dirty="0">
                          <a:effectLst/>
                        </a:rPr>
                        <a:t>Modeling and Analytics for Emerging Technologies</a:t>
                      </a:r>
                      <a:endParaRPr lang="en-US" sz="12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hlinkClick r:id="rId12"/>
                        </a:rPr>
                        <a:t>Materials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505295"/>
                  </a:ext>
                </a:extLst>
              </a:tr>
              <a:tr h="35441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PS173B: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200" b="0" dirty="0">
                          <a:effectLst/>
                        </a:rPr>
                        <a:t>Operator Support Tools and Methods for Emerging Technologies</a:t>
                      </a:r>
                      <a:endParaRPr lang="en-US" sz="12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hlinkClick r:id="rId13"/>
                        </a:rPr>
                        <a:t>Materials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057844"/>
                  </a:ext>
                </a:extLst>
              </a:tr>
              <a:tr h="35441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PS173C: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200" b="0" dirty="0">
                          <a:effectLst/>
                        </a:rPr>
                        <a:t>Flexibility and Resource Adequacy Assessment</a:t>
                      </a:r>
                      <a:endParaRPr lang="en-US" sz="12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hlinkClick r:id="rId14"/>
                        </a:rPr>
                        <a:t>Materials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199212"/>
                  </a:ext>
                </a:extLst>
              </a:tr>
              <a:tr h="24256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PS173D: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200" b="0" dirty="0">
                          <a:effectLst/>
                        </a:rPr>
                        <a:t>Technology Transfer</a:t>
                      </a:r>
                      <a:endParaRPr lang="en-US" sz="12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hlinkClick r:id="rId15"/>
                        </a:rPr>
                        <a:t>Materials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5300" marR="45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2517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85F02C-D8B3-EF13-9743-A320262E25E8}"/>
              </a:ext>
            </a:extLst>
          </p:cNvPr>
          <p:cNvSpPr txBox="1"/>
          <p:nvPr/>
        </p:nvSpPr>
        <p:spPr>
          <a:xfrm>
            <a:off x="1684983" y="160099"/>
            <a:ext cx="8822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dirty="0">
                <a:solidFill>
                  <a:schemeClr val="tx1"/>
                </a:solidFill>
                <a:latin typeface="Aptos" panose="020B0004020202020204" pitchFamily="34" charset="0"/>
              </a:rPr>
              <a:t>2025 TOP Mid-Year Update Webcasts Materials</a:t>
            </a:r>
          </a:p>
        </p:txBody>
      </p:sp>
    </p:spTree>
    <p:extLst>
      <p:ext uri="{BB962C8B-B14F-4D97-AF65-F5344CB8AC3E}">
        <p14:creationId xmlns:p14="http://schemas.microsoft.com/office/powerpoint/2010/main" val="2019889134"/>
      </p:ext>
    </p:extLst>
  </p:cSld>
  <p:clrMapOvr>
    <a:masterClrMapping/>
  </p:clrMapOvr>
</p:sld>
</file>

<file path=ppt/theme/theme1.xml><?xml version="1.0" encoding="utf-8"?>
<a:theme xmlns:a="http://schemas.openxmlformats.org/drawingml/2006/main" name="EPRI 2025 Standard Template - LIGHT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5 PowerPoint Template.pptx" id="{E72F87E0-E9E5-4E30-9AA7-8778D945A5BA}" vid="{4993961F-F86A-453E-9513-23A51CA31414}"/>
    </a:ext>
  </a:extLst>
</a:theme>
</file>

<file path=ppt/theme/theme2.xml><?xml version="1.0" encoding="utf-8"?>
<a:theme xmlns:a="http://schemas.openxmlformats.org/drawingml/2006/main" name="EPRI 2025 Standard Template - DARK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5 PowerPoint Template.pptx" id="{E72F87E0-E9E5-4E30-9AA7-8778D945A5BA}" vid="{5B0350DA-89A5-46F2-9F46-53F50E42D21E}"/>
    </a:ext>
  </a:extLst>
</a:theme>
</file>

<file path=ppt/theme/theme3.xml><?xml version="1.0" encoding="utf-8"?>
<a:theme xmlns:a="http://schemas.openxmlformats.org/drawingml/2006/main" name="1_EPRI 2025 Standard Template - LIGHT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D15F86C8-6CCB-E84C-9C69-0A269EF38498}" vid="{9F6CA7AD-FAF6-7E43-8D4B-9C647D131464}"/>
    </a:ext>
  </a:extLst>
</a:theme>
</file>

<file path=ppt/theme/theme4.xml><?xml version="1.0" encoding="utf-8"?>
<a:theme xmlns:a="http://schemas.openxmlformats.org/drawingml/2006/main" name="2_EPRI 2025 Standard Template - LIGHT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" id="{304FDAA7-DEBC-0745-8CB1-C894B0081C8D}" vid="{F29CC6F1-4DCF-554E-86C3-31B54691A62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99</TotalTime>
  <Words>146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Century Gothic</vt:lpstr>
      <vt:lpstr>Wingdings</vt:lpstr>
      <vt:lpstr>EPRI 2025 Standard Template - LIGHT</vt:lpstr>
      <vt:lpstr>EPRI 2025 Standard Template - DARK</vt:lpstr>
      <vt:lpstr>1_EPRI 2025 Standard Template - LIGHT</vt:lpstr>
      <vt:lpstr>2_EPRI 2025 Standard Template - LIGHT</vt:lpstr>
      <vt:lpstr>PowerPoint Presentation</vt:lpstr>
    </vt:vector>
  </TitlesOfParts>
  <Manager/>
  <Company>Electric Power Research Institute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Version 2.0</dc:subject>
  <dc:creator>Tuohy, Aidan</dc:creator>
  <cp:keywords/>
  <dc:description>© 2025 Electric Power Research Institute, Inc. All rights reserved.</dc:description>
  <cp:lastModifiedBy>Poland, Kayla</cp:lastModifiedBy>
  <cp:revision>8</cp:revision>
  <dcterms:created xsi:type="dcterms:W3CDTF">2025-06-04T13:49:57Z</dcterms:created>
  <dcterms:modified xsi:type="dcterms:W3CDTF">2025-08-12T16:45:15Z</dcterms:modified>
  <cp:category/>
</cp:coreProperties>
</file>